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810" r:id="rId1"/>
    <p:sldMasterId id="2147483888" r:id="rId2"/>
    <p:sldMasterId id="2147483918" r:id="rId3"/>
  </p:sldMasterIdLst>
  <p:notesMasterIdLst>
    <p:notesMasterId r:id="rId14"/>
  </p:notesMasterIdLst>
  <p:sldIdLst>
    <p:sldId id="300" r:id="rId4"/>
    <p:sldId id="295" r:id="rId5"/>
    <p:sldId id="273" r:id="rId6"/>
    <p:sldId id="285" r:id="rId7"/>
    <p:sldId id="287" r:id="rId8"/>
    <p:sldId id="299" r:id="rId9"/>
    <p:sldId id="297" r:id="rId10"/>
    <p:sldId id="289" r:id="rId11"/>
    <p:sldId id="301" r:id="rId12"/>
    <p:sldId id="293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9F5"/>
    <a:srgbClr val="FFCCFF"/>
    <a:srgbClr val="8D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41" autoAdjust="0"/>
    <p:restoredTop sz="94662" autoAdjust="0"/>
  </p:normalViewPr>
  <p:slideViewPr>
    <p:cSldViewPr>
      <p:cViewPr>
        <p:scale>
          <a:sx n="81" d="100"/>
          <a:sy n="81" d="100"/>
        </p:scale>
        <p:origin x="-99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0C568-D059-4FC6-B3CE-74BD7438DF03}" type="doc">
      <dgm:prSet loTypeId="urn:microsoft.com/office/officeart/2005/8/layout/bProcess4" loCatId="process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pPr rtl="1"/>
          <a:endParaRPr lang="ar-SA"/>
        </a:p>
      </dgm:t>
    </dgm:pt>
    <dgm:pt modelId="{BD19A809-3D99-41A0-9D10-15B06020462F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المرحلة الثانية </a:t>
          </a:r>
          <a:endParaRPr lang="en-US" sz="2400" dirty="0">
            <a:solidFill>
              <a:schemeClr val="tx1"/>
            </a:solidFill>
          </a:endParaRPr>
        </a:p>
      </dgm:t>
    </dgm:pt>
    <dgm:pt modelId="{E9E345C5-B12E-4908-928E-1AD51B2ADFA7}" type="sibTrans" cxnId="{C689B46B-D11E-4177-8025-2DDDC609113E}">
      <dgm:prSet/>
      <dgm:spPr/>
      <dgm:t>
        <a:bodyPr/>
        <a:lstStyle/>
        <a:p>
          <a:pPr rtl="1"/>
          <a:endParaRPr lang="ar-SA"/>
        </a:p>
      </dgm:t>
    </dgm:pt>
    <dgm:pt modelId="{2CA8FE4A-FB9F-4E0D-BBCB-597B00FCF54D}" type="parTrans" cxnId="{C689B46B-D11E-4177-8025-2DDDC609113E}">
      <dgm:prSet/>
      <dgm:spPr/>
      <dgm:t>
        <a:bodyPr/>
        <a:lstStyle/>
        <a:p>
          <a:pPr rtl="1"/>
          <a:endParaRPr lang="ar-SA"/>
        </a:p>
      </dgm:t>
    </dgm:pt>
    <dgm:pt modelId="{9786FB03-7DF2-4407-8C72-3399CEF51DCE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smtClean="0">
              <a:solidFill>
                <a:schemeClr val="tx1"/>
              </a:solidFill>
            </a:rPr>
            <a:t>المفردات : </a:t>
          </a:r>
          <a:endParaRPr lang="en-US" sz="2400">
            <a:solidFill>
              <a:schemeClr val="tx1"/>
            </a:solidFill>
          </a:endParaRPr>
        </a:p>
      </dgm:t>
    </dgm:pt>
    <dgm:pt modelId="{A8AECDFB-5FDD-405D-9C38-7B39220D0210}" type="sibTrans" cxnId="{26E20D26-061F-409B-A417-BC4CF8AC681A}">
      <dgm:prSet/>
      <dgm:spPr/>
      <dgm:t>
        <a:bodyPr/>
        <a:lstStyle/>
        <a:p>
          <a:pPr rtl="1"/>
          <a:endParaRPr lang="ar-SA"/>
        </a:p>
      </dgm:t>
    </dgm:pt>
    <dgm:pt modelId="{817E688B-7127-41C9-BC23-1F3BFD2C2AB3}" type="parTrans" cxnId="{26E20D26-061F-409B-A417-BC4CF8AC681A}">
      <dgm:prSet/>
      <dgm:spPr/>
      <dgm:t>
        <a:bodyPr/>
        <a:lstStyle/>
        <a:p>
          <a:pPr rtl="1"/>
          <a:endParaRPr lang="ar-SA"/>
        </a:p>
      </dgm:t>
    </dgm:pt>
    <dgm:pt modelId="{61207306-537B-486D-A31E-EF7AA54CF5BD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تعريف  منهج البحث التاريخي واهميته</a:t>
          </a:r>
          <a:endParaRPr lang="en-US" sz="2400" dirty="0">
            <a:solidFill>
              <a:schemeClr val="tx1"/>
            </a:solidFill>
          </a:endParaRPr>
        </a:p>
      </dgm:t>
    </dgm:pt>
    <dgm:pt modelId="{863C365B-A6D3-4326-A804-3BCAFC9EACEF}" type="sibTrans" cxnId="{5D6271AB-49AB-492C-BADE-E9033B60871E}">
      <dgm:prSet/>
      <dgm:spPr/>
      <dgm:t>
        <a:bodyPr/>
        <a:lstStyle/>
        <a:p>
          <a:pPr rtl="1"/>
          <a:endParaRPr lang="ar-SA"/>
        </a:p>
      </dgm:t>
    </dgm:pt>
    <dgm:pt modelId="{779CBE53-E204-45A0-A210-6BF420F67388}" type="parTrans" cxnId="{5D6271AB-49AB-492C-BADE-E9033B60871E}">
      <dgm:prSet/>
      <dgm:spPr/>
      <dgm:t>
        <a:bodyPr/>
        <a:lstStyle/>
        <a:p>
          <a:pPr rtl="1"/>
          <a:endParaRPr lang="ar-SA"/>
        </a:p>
      </dgm:t>
    </dgm:pt>
    <dgm:pt modelId="{EEC7FC5C-DBFD-4EB5-AC4D-4CC2C37FA5DF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smtClean="0">
              <a:solidFill>
                <a:schemeClr val="tx1"/>
              </a:solidFill>
            </a:rPr>
            <a:t>مفهوم التاريخ – فوائد دراسة التاريخ</a:t>
          </a:r>
          <a:endParaRPr lang="en-US" sz="2400">
            <a:solidFill>
              <a:schemeClr val="tx1"/>
            </a:solidFill>
          </a:endParaRPr>
        </a:p>
      </dgm:t>
    </dgm:pt>
    <dgm:pt modelId="{31003E88-28F0-478F-82E2-D96354C19966}" type="sibTrans" cxnId="{3BC44CEC-9CF6-4C22-8608-B11B3F2FDCB1}">
      <dgm:prSet/>
      <dgm:spPr/>
      <dgm:t>
        <a:bodyPr/>
        <a:lstStyle/>
        <a:p>
          <a:pPr rtl="1"/>
          <a:endParaRPr lang="ar-SA"/>
        </a:p>
      </dgm:t>
    </dgm:pt>
    <dgm:pt modelId="{B3345005-A606-4AE4-A80B-582DE212511F}" type="parTrans" cxnId="{3BC44CEC-9CF6-4C22-8608-B11B3F2FDCB1}">
      <dgm:prSet/>
      <dgm:spPr/>
      <dgm:t>
        <a:bodyPr/>
        <a:lstStyle/>
        <a:p>
          <a:pPr rtl="1"/>
          <a:endParaRPr lang="ar-SA"/>
        </a:p>
      </dgm:t>
    </dgm:pt>
    <dgm:pt modelId="{13FA0B96-5962-4E13-B84A-E20E6AF13D0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صفات المؤرخ</a:t>
          </a:r>
          <a:endParaRPr lang="en-US" sz="2400" dirty="0">
            <a:solidFill>
              <a:schemeClr val="tx1"/>
            </a:solidFill>
          </a:endParaRPr>
        </a:p>
      </dgm:t>
    </dgm:pt>
    <dgm:pt modelId="{382893EE-B855-4F18-B85C-423B52D49238}" type="sibTrans" cxnId="{C9ECF7AE-C643-4973-8A1A-19441861B2EE}">
      <dgm:prSet/>
      <dgm:spPr/>
      <dgm:t>
        <a:bodyPr/>
        <a:lstStyle/>
        <a:p>
          <a:pPr rtl="1"/>
          <a:endParaRPr lang="ar-SA"/>
        </a:p>
      </dgm:t>
    </dgm:pt>
    <dgm:pt modelId="{C54F9D96-CCF9-433A-A5D2-A5B418B68FCF}" type="parTrans" cxnId="{C9ECF7AE-C643-4973-8A1A-19441861B2EE}">
      <dgm:prSet/>
      <dgm:spPr/>
      <dgm:t>
        <a:bodyPr/>
        <a:lstStyle/>
        <a:p>
          <a:pPr rtl="1"/>
          <a:endParaRPr lang="ar-SA"/>
        </a:p>
      </dgm:t>
    </dgm:pt>
    <dgm:pt modelId="{F4955FC4-BA64-421D-8822-E2086CCBF9E9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العلوم المساعدة في كتابة التاريخ</a:t>
          </a:r>
          <a:endParaRPr lang="en-US" sz="2400" dirty="0">
            <a:solidFill>
              <a:schemeClr val="tx1"/>
            </a:solidFill>
          </a:endParaRPr>
        </a:p>
      </dgm:t>
    </dgm:pt>
    <dgm:pt modelId="{48030B68-F5B2-4ACB-B904-C0819DBF4A7E}" type="sibTrans" cxnId="{27DB81BA-520B-4BA6-BEE8-093D4D72E95D}">
      <dgm:prSet/>
      <dgm:spPr/>
      <dgm:t>
        <a:bodyPr/>
        <a:lstStyle/>
        <a:p>
          <a:pPr rtl="1"/>
          <a:endParaRPr lang="ar-SA"/>
        </a:p>
      </dgm:t>
    </dgm:pt>
    <dgm:pt modelId="{51AC909F-8DFC-4AE0-B46D-02FE47DA27F0}" type="parTrans" cxnId="{27DB81BA-520B-4BA6-BEE8-093D4D72E95D}">
      <dgm:prSet/>
      <dgm:spPr/>
      <dgm:t>
        <a:bodyPr/>
        <a:lstStyle/>
        <a:p>
          <a:pPr rtl="1"/>
          <a:endParaRPr lang="ar-SA"/>
        </a:p>
      </dgm:t>
    </dgm:pt>
    <dgm:pt modelId="{FCD39950-2631-4D4D-BA7B-62F6C79F8BF5}">
      <dgm:prSet custT="1"/>
      <dgm:spPr/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 مراحل البحث التاريخي: </a:t>
          </a:r>
          <a:endParaRPr lang="en-US" sz="2400" dirty="0">
            <a:solidFill>
              <a:schemeClr val="tx1"/>
            </a:solidFill>
          </a:endParaRPr>
        </a:p>
      </dgm:t>
    </dgm:pt>
    <dgm:pt modelId="{AEEE9588-79FB-4E93-915A-61E6AF3C5323}" type="sibTrans" cxnId="{8DC1BC04-AB0E-41AB-8C6F-79ED5C6A03D3}">
      <dgm:prSet/>
      <dgm:spPr/>
      <dgm:t>
        <a:bodyPr/>
        <a:lstStyle/>
        <a:p>
          <a:pPr rtl="1"/>
          <a:endParaRPr lang="ar-SA"/>
        </a:p>
      </dgm:t>
    </dgm:pt>
    <dgm:pt modelId="{E47A8EB5-B064-444C-B73D-55E2BBAC11FE}" type="parTrans" cxnId="{8DC1BC04-AB0E-41AB-8C6F-79ED5C6A03D3}">
      <dgm:prSet/>
      <dgm:spPr/>
      <dgm:t>
        <a:bodyPr/>
        <a:lstStyle/>
        <a:p>
          <a:pPr rtl="1"/>
          <a:endParaRPr lang="ar-SA"/>
        </a:p>
      </dgm:t>
    </dgm:pt>
    <dgm:pt modelId="{65473627-208A-49CA-B12D-4CBEAE4EDAB4}">
      <dgm:prSet custT="1"/>
      <dgm:spPr/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اختيار الموضوع  </a:t>
          </a:r>
          <a:endParaRPr lang="en-US" sz="2400" dirty="0">
            <a:solidFill>
              <a:schemeClr val="tx1"/>
            </a:solidFill>
          </a:endParaRPr>
        </a:p>
      </dgm:t>
    </dgm:pt>
    <dgm:pt modelId="{6E151628-76A1-43C0-BF63-E24B6525D08E}" type="sibTrans" cxnId="{D886C212-E6BB-4839-A642-FE285C005EDE}">
      <dgm:prSet/>
      <dgm:spPr/>
      <dgm:t>
        <a:bodyPr/>
        <a:lstStyle/>
        <a:p>
          <a:pPr rtl="1"/>
          <a:endParaRPr lang="ar-SA"/>
        </a:p>
      </dgm:t>
    </dgm:pt>
    <dgm:pt modelId="{5A63A1B4-1269-4190-A243-04F7701891A4}" type="parTrans" cxnId="{D886C212-E6BB-4839-A642-FE285C005EDE}">
      <dgm:prSet/>
      <dgm:spPr/>
      <dgm:t>
        <a:bodyPr/>
        <a:lstStyle/>
        <a:p>
          <a:pPr rtl="1"/>
          <a:endParaRPr lang="ar-SA"/>
        </a:p>
      </dgm:t>
    </dgm:pt>
    <dgm:pt modelId="{EA1E4FD8-EC4A-4A4D-B952-7BE3F870C7A1}">
      <dgm:prSet custT="1"/>
      <dgm:spPr/>
      <dgm:t>
        <a:bodyPr/>
        <a:lstStyle/>
        <a:p>
          <a:pPr rtl="1"/>
          <a:r>
            <a:rPr lang="ar-SA" sz="2400" b="1" smtClean="0">
              <a:solidFill>
                <a:schemeClr val="tx1"/>
              </a:solidFill>
            </a:rPr>
            <a:t>إعداد خطة البحث</a:t>
          </a:r>
          <a:endParaRPr lang="en-US" sz="2400">
            <a:solidFill>
              <a:schemeClr val="tx1"/>
            </a:solidFill>
          </a:endParaRPr>
        </a:p>
      </dgm:t>
    </dgm:pt>
    <dgm:pt modelId="{ECAE5E06-34CD-47EC-B174-86A66E77E73A}" type="sibTrans" cxnId="{52C13D29-4F72-4430-B556-9887FD6E95B7}">
      <dgm:prSet/>
      <dgm:spPr/>
      <dgm:t>
        <a:bodyPr/>
        <a:lstStyle/>
        <a:p>
          <a:pPr rtl="1"/>
          <a:endParaRPr lang="ar-SA"/>
        </a:p>
      </dgm:t>
    </dgm:pt>
    <dgm:pt modelId="{162C03BA-CAF1-4DEB-84A3-D43932AAA741}" type="parTrans" cxnId="{52C13D29-4F72-4430-B556-9887FD6E95B7}">
      <dgm:prSet/>
      <dgm:spPr/>
      <dgm:t>
        <a:bodyPr/>
        <a:lstStyle/>
        <a:p>
          <a:pPr rtl="1"/>
          <a:endParaRPr lang="ar-SA"/>
        </a:p>
      </dgm:t>
    </dgm:pt>
    <dgm:pt modelId="{CA0AD99B-E9BB-41C2-8E1F-BD25AB3D5611}">
      <dgm:prSet custT="1"/>
      <dgm:spPr/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جمع المادة العلمية             </a:t>
          </a:r>
          <a:endParaRPr lang="en-US" sz="2400" dirty="0">
            <a:solidFill>
              <a:schemeClr val="tx1"/>
            </a:solidFill>
          </a:endParaRPr>
        </a:p>
      </dgm:t>
    </dgm:pt>
    <dgm:pt modelId="{744F5709-B5D6-4634-82C0-29317615A99E}" type="sibTrans" cxnId="{7EB827E3-3940-4F41-AF27-AB269C1E0208}">
      <dgm:prSet/>
      <dgm:spPr/>
      <dgm:t>
        <a:bodyPr/>
        <a:lstStyle/>
        <a:p>
          <a:pPr rtl="1"/>
          <a:endParaRPr lang="ar-SA"/>
        </a:p>
      </dgm:t>
    </dgm:pt>
    <dgm:pt modelId="{87C1BEA2-417F-496B-8592-857C4B9AE157}" type="parTrans" cxnId="{7EB827E3-3940-4F41-AF27-AB269C1E0208}">
      <dgm:prSet/>
      <dgm:spPr/>
      <dgm:t>
        <a:bodyPr/>
        <a:lstStyle/>
        <a:p>
          <a:pPr rtl="1"/>
          <a:endParaRPr lang="ar-SA"/>
        </a:p>
      </dgm:t>
    </dgm:pt>
    <dgm:pt modelId="{2913DC9D-85E0-4668-AFCA-3454B0EA01CE}">
      <dgm:prSet custT="1"/>
      <dgm:spPr/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طرق جمع المادة العلمية (طرق تقليدية – طرق حديثة) </a:t>
          </a:r>
          <a:endParaRPr lang="en-US" sz="2400" dirty="0">
            <a:solidFill>
              <a:schemeClr val="tx1"/>
            </a:solidFill>
          </a:endParaRPr>
        </a:p>
      </dgm:t>
    </dgm:pt>
    <dgm:pt modelId="{31287638-A9DB-4213-AB5C-80B723B05647}" type="sibTrans" cxnId="{DE20D1AD-C501-4C2C-B847-B4B9F2B5D8ED}">
      <dgm:prSet/>
      <dgm:spPr/>
      <dgm:t>
        <a:bodyPr/>
        <a:lstStyle/>
        <a:p>
          <a:pPr rtl="1"/>
          <a:endParaRPr lang="ar-SA"/>
        </a:p>
      </dgm:t>
    </dgm:pt>
    <dgm:pt modelId="{3CB5C7D7-F866-4FB0-AD2C-0E2267CB9512}" type="parTrans" cxnId="{DE20D1AD-C501-4C2C-B847-B4B9F2B5D8ED}">
      <dgm:prSet/>
      <dgm:spPr/>
      <dgm:t>
        <a:bodyPr/>
        <a:lstStyle/>
        <a:p>
          <a:pPr rtl="1"/>
          <a:endParaRPr lang="ar-SA"/>
        </a:p>
      </dgm:t>
    </dgm:pt>
    <dgm:pt modelId="{5930F78C-CBAC-4DFC-ADC9-20F30044BA2B}" type="pres">
      <dgm:prSet presAssocID="{FDC0C568-D059-4FC6-B3CE-74BD7438DF03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747B625-2197-4CC9-975E-C34A453A0CBC}" type="pres">
      <dgm:prSet presAssocID="{BD19A809-3D99-41A0-9D10-15B06020462F}" presName="compNode" presStyleCnt="0"/>
      <dgm:spPr/>
    </dgm:pt>
    <dgm:pt modelId="{7CA3BD50-904C-4896-B598-616AF089BA2B}" type="pres">
      <dgm:prSet presAssocID="{BD19A809-3D99-41A0-9D10-15B06020462F}" presName="dummyConnPt" presStyleCnt="0"/>
      <dgm:spPr/>
    </dgm:pt>
    <dgm:pt modelId="{273AD2BF-0BBB-4DE2-AF1C-8B55E88A01C4}" type="pres">
      <dgm:prSet presAssocID="{BD19A809-3D99-41A0-9D10-15B06020462F}" presName="node" presStyleLbl="node1" presStyleIdx="0" presStyleCnt="2" custScaleX="235279" custScaleY="12223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BBB85CD-A768-4222-A1F6-8EA02A2DA0F2}" type="pres">
      <dgm:prSet presAssocID="{E9E345C5-B12E-4908-928E-1AD51B2ADFA7}" presName="sibTrans" presStyleLbl="bgSibTrans2D1" presStyleIdx="0" presStyleCnt="1"/>
      <dgm:spPr/>
      <dgm:t>
        <a:bodyPr/>
        <a:lstStyle/>
        <a:p>
          <a:pPr rtl="1"/>
          <a:endParaRPr lang="ar-SA"/>
        </a:p>
      </dgm:t>
    </dgm:pt>
    <dgm:pt modelId="{9BDFB85B-4E99-42FB-8EF0-CFE7810C6849}" type="pres">
      <dgm:prSet presAssocID="{FCD39950-2631-4D4D-BA7B-62F6C79F8BF5}" presName="compNode" presStyleCnt="0"/>
      <dgm:spPr/>
    </dgm:pt>
    <dgm:pt modelId="{4E3F604E-8947-479E-A00A-E42AB32A6CF3}" type="pres">
      <dgm:prSet presAssocID="{FCD39950-2631-4D4D-BA7B-62F6C79F8BF5}" presName="dummyConnPt" presStyleCnt="0"/>
      <dgm:spPr/>
    </dgm:pt>
    <dgm:pt modelId="{D9F75F31-99CF-4CC4-8120-E973BFB21839}" type="pres">
      <dgm:prSet presAssocID="{FCD39950-2631-4D4D-BA7B-62F6C79F8BF5}" presName="node" presStyleLbl="node1" presStyleIdx="1" presStyleCnt="2" custScaleX="240585" custScaleY="127952" custLinFactNeighborX="-3315" custLinFactNeighborY="-831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689B46B-D11E-4177-8025-2DDDC609113E}" srcId="{FDC0C568-D059-4FC6-B3CE-74BD7438DF03}" destId="{BD19A809-3D99-41A0-9D10-15B06020462F}" srcOrd="0" destOrd="0" parTransId="{2CA8FE4A-FB9F-4E0D-BBCB-597B00FCF54D}" sibTransId="{E9E345C5-B12E-4908-928E-1AD51B2ADFA7}"/>
    <dgm:cxn modelId="{533E6A9E-1AF9-4565-8629-F3508F1D12AE}" type="presOf" srcId="{FDC0C568-D059-4FC6-B3CE-74BD7438DF03}" destId="{5930F78C-CBAC-4DFC-ADC9-20F30044BA2B}" srcOrd="0" destOrd="0" presId="urn:microsoft.com/office/officeart/2005/8/layout/bProcess4"/>
    <dgm:cxn modelId="{8DC1BC04-AB0E-41AB-8C6F-79ED5C6A03D3}" srcId="{FDC0C568-D059-4FC6-B3CE-74BD7438DF03}" destId="{FCD39950-2631-4D4D-BA7B-62F6C79F8BF5}" srcOrd="1" destOrd="0" parTransId="{E47A8EB5-B064-444C-B73D-55E2BBAC11FE}" sibTransId="{AEEE9588-79FB-4E93-915A-61E6AF3C5323}"/>
    <dgm:cxn modelId="{C9ECF7AE-C643-4973-8A1A-19441861B2EE}" srcId="{BD19A809-3D99-41A0-9D10-15B06020462F}" destId="{13FA0B96-5962-4E13-B84A-E20E6AF13D0A}" srcOrd="3" destOrd="0" parTransId="{C54F9D96-CCF9-433A-A5D2-A5B418B68FCF}" sibTransId="{382893EE-B855-4F18-B85C-423B52D49238}"/>
    <dgm:cxn modelId="{7EB827E3-3940-4F41-AF27-AB269C1E0208}" srcId="{FCD39950-2631-4D4D-BA7B-62F6C79F8BF5}" destId="{CA0AD99B-E9BB-41C2-8E1F-BD25AB3D5611}" srcOrd="2" destOrd="0" parTransId="{87C1BEA2-417F-496B-8592-857C4B9AE157}" sibTransId="{744F5709-B5D6-4634-82C0-29317615A99E}"/>
    <dgm:cxn modelId="{1CC75AD8-55B8-430A-A7F8-AE1B2F4C5DDC}" type="presOf" srcId="{EEC7FC5C-DBFD-4EB5-AC4D-4CC2C37FA5DF}" destId="{273AD2BF-0BBB-4DE2-AF1C-8B55E88A01C4}" srcOrd="0" destOrd="3" presId="urn:microsoft.com/office/officeart/2005/8/layout/bProcess4"/>
    <dgm:cxn modelId="{3BC44CEC-9CF6-4C22-8608-B11B3F2FDCB1}" srcId="{BD19A809-3D99-41A0-9D10-15B06020462F}" destId="{EEC7FC5C-DBFD-4EB5-AC4D-4CC2C37FA5DF}" srcOrd="2" destOrd="0" parTransId="{B3345005-A606-4AE4-A80B-582DE212511F}" sibTransId="{31003E88-28F0-478F-82E2-D96354C19966}"/>
    <dgm:cxn modelId="{26E20D26-061F-409B-A417-BC4CF8AC681A}" srcId="{BD19A809-3D99-41A0-9D10-15B06020462F}" destId="{9786FB03-7DF2-4407-8C72-3399CEF51DCE}" srcOrd="0" destOrd="0" parTransId="{817E688B-7127-41C9-BC23-1F3BFD2C2AB3}" sibTransId="{A8AECDFB-5FDD-405D-9C38-7B39220D0210}"/>
    <dgm:cxn modelId="{3A852365-9CC5-4278-AC6E-B555FADA8970}" type="presOf" srcId="{BD19A809-3D99-41A0-9D10-15B06020462F}" destId="{273AD2BF-0BBB-4DE2-AF1C-8B55E88A01C4}" srcOrd="0" destOrd="0" presId="urn:microsoft.com/office/officeart/2005/8/layout/bProcess4"/>
    <dgm:cxn modelId="{59A3F32B-5B7C-409A-AB73-73CC5EA65B07}" type="presOf" srcId="{F4955FC4-BA64-421D-8822-E2086CCBF9E9}" destId="{273AD2BF-0BBB-4DE2-AF1C-8B55E88A01C4}" srcOrd="0" destOrd="5" presId="urn:microsoft.com/office/officeart/2005/8/layout/bProcess4"/>
    <dgm:cxn modelId="{27DB81BA-520B-4BA6-BEE8-093D4D72E95D}" srcId="{BD19A809-3D99-41A0-9D10-15B06020462F}" destId="{F4955FC4-BA64-421D-8822-E2086CCBF9E9}" srcOrd="4" destOrd="0" parTransId="{51AC909F-8DFC-4AE0-B46D-02FE47DA27F0}" sibTransId="{48030B68-F5B2-4ACB-B904-C0819DBF4A7E}"/>
    <dgm:cxn modelId="{A86E128F-BC96-4AA9-952D-00719ED3D665}" type="presOf" srcId="{13FA0B96-5962-4E13-B84A-E20E6AF13D0A}" destId="{273AD2BF-0BBB-4DE2-AF1C-8B55E88A01C4}" srcOrd="0" destOrd="4" presId="urn:microsoft.com/office/officeart/2005/8/layout/bProcess4"/>
    <dgm:cxn modelId="{5D6271AB-49AB-492C-BADE-E9033B60871E}" srcId="{BD19A809-3D99-41A0-9D10-15B06020462F}" destId="{61207306-537B-486D-A31E-EF7AA54CF5BD}" srcOrd="1" destOrd="0" parTransId="{779CBE53-E204-45A0-A210-6BF420F67388}" sibTransId="{863C365B-A6D3-4326-A804-3BCAFC9EACEF}"/>
    <dgm:cxn modelId="{0A910D42-449A-414E-BF6A-3BF54900A271}" type="presOf" srcId="{65473627-208A-49CA-B12D-4CBEAE4EDAB4}" destId="{D9F75F31-99CF-4CC4-8120-E973BFB21839}" srcOrd="0" destOrd="1" presId="urn:microsoft.com/office/officeart/2005/8/layout/bProcess4"/>
    <dgm:cxn modelId="{06F5C98D-4572-4545-9B53-9E19691A3D21}" type="presOf" srcId="{CA0AD99B-E9BB-41C2-8E1F-BD25AB3D5611}" destId="{D9F75F31-99CF-4CC4-8120-E973BFB21839}" srcOrd="0" destOrd="3" presId="urn:microsoft.com/office/officeart/2005/8/layout/bProcess4"/>
    <dgm:cxn modelId="{A8F00AAF-4929-4CFC-A930-9DAF073962A8}" type="presOf" srcId="{EA1E4FD8-EC4A-4A4D-B952-7BE3F870C7A1}" destId="{D9F75F31-99CF-4CC4-8120-E973BFB21839}" srcOrd="0" destOrd="2" presId="urn:microsoft.com/office/officeart/2005/8/layout/bProcess4"/>
    <dgm:cxn modelId="{D886C212-E6BB-4839-A642-FE285C005EDE}" srcId="{FCD39950-2631-4D4D-BA7B-62F6C79F8BF5}" destId="{65473627-208A-49CA-B12D-4CBEAE4EDAB4}" srcOrd="0" destOrd="0" parTransId="{5A63A1B4-1269-4190-A243-04F7701891A4}" sibTransId="{6E151628-76A1-43C0-BF63-E24B6525D08E}"/>
    <dgm:cxn modelId="{B8E501CB-38AF-4C83-97F1-ABA866D793C9}" type="presOf" srcId="{61207306-537B-486D-A31E-EF7AA54CF5BD}" destId="{273AD2BF-0BBB-4DE2-AF1C-8B55E88A01C4}" srcOrd="0" destOrd="2" presId="urn:microsoft.com/office/officeart/2005/8/layout/bProcess4"/>
    <dgm:cxn modelId="{F7EA5986-FD0D-4C3F-A4CA-13E29337FB90}" type="presOf" srcId="{E9E345C5-B12E-4908-928E-1AD51B2ADFA7}" destId="{6BBB85CD-A768-4222-A1F6-8EA02A2DA0F2}" srcOrd="0" destOrd="0" presId="urn:microsoft.com/office/officeart/2005/8/layout/bProcess4"/>
    <dgm:cxn modelId="{52C13D29-4F72-4430-B556-9887FD6E95B7}" srcId="{FCD39950-2631-4D4D-BA7B-62F6C79F8BF5}" destId="{EA1E4FD8-EC4A-4A4D-B952-7BE3F870C7A1}" srcOrd="1" destOrd="0" parTransId="{162C03BA-CAF1-4DEB-84A3-D43932AAA741}" sibTransId="{ECAE5E06-34CD-47EC-B174-86A66E77E73A}"/>
    <dgm:cxn modelId="{28D82FE7-4156-4BEE-B90A-FB086C495260}" type="presOf" srcId="{2913DC9D-85E0-4668-AFCA-3454B0EA01CE}" destId="{D9F75F31-99CF-4CC4-8120-E973BFB21839}" srcOrd="0" destOrd="4" presId="urn:microsoft.com/office/officeart/2005/8/layout/bProcess4"/>
    <dgm:cxn modelId="{DB4BF3D5-5F2D-448C-9444-40DC6412A110}" type="presOf" srcId="{FCD39950-2631-4D4D-BA7B-62F6C79F8BF5}" destId="{D9F75F31-99CF-4CC4-8120-E973BFB21839}" srcOrd="0" destOrd="0" presId="urn:microsoft.com/office/officeart/2005/8/layout/bProcess4"/>
    <dgm:cxn modelId="{6D3CDDD2-F991-4DB9-A383-3D5936905885}" type="presOf" srcId="{9786FB03-7DF2-4407-8C72-3399CEF51DCE}" destId="{273AD2BF-0BBB-4DE2-AF1C-8B55E88A01C4}" srcOrd="0" destOrd="1" presId="urn:microsoft.com/office/officeart/2005/8/layout/bProcess4"/>
    <dgm:cxn modelId="{DE20D1AD-C501-4C2C-B847-B4B9F2B5D8ED}" srcId="{FCD39950-2631-4D4D-BA7B-62F6C79F8BF5}" destId="{2913DC9D-85E0-4668-AFCA-3454B0EA01CE}" srcOrd="3" destOrd="0" parTransId="{3CB5C7D7-F866-4FB0-AD2C-0E2267CB9512}" sibTransId="{31287638-A9DB-4213-AB5C-80B723B05647}"/>
    <dgm:cxn modelId="{C7C7F39F-52F8-44AC-A694-644E79EF378F}" type="presParOf" srcId="{5930F78C-CBAC-4DFC-ADC9-20F30044BA2B}" destId="{A747B625-2197-4CC9-975E-C34A453A0CBC}" srcOrd="0" destOrd="0" presId="urn:microsoft.com/office/officeart/2005/8/layout/bProcess4"/>
    <dgm:cxn modelId="{D6DF3144-65D4-4942-A4F5-C5E2955AF8B4}" type="presParOf" srcId="{A747B625-2197-4CC9-975E-C34A453A0CBC}" destId="{7CA3BD50-904C-4896-B598-616AF089BA2B}" srcOrd="0" destOrd="0" presId="urn:microsoft.com/office/officeart/2005/8/layout/bProcess4"/>
    <dgm:cxn modelId="{57713108-00FE-4A20-B35B-B72222522F58}" type="presParOf" srcId="{A747B625-2197-4CC9-975E-C34A453A0CBC}" destId="{273AD2BF-0BBB-4DE2-AF1C-8B55E88A01C4}" srcOrd="1" destOrd="0" presId="urn:microsoft.com/office/officeart/2005/8/layout/bProcess4"/>
    <dgm:cxn modelId="{C71CB681-CDF9-4165-8E23-D4209753CCDE}" type="presParOf" srcId="{5930F78C-CBAC-4DFC-ADC9-20F30044BA2B}" destId="{6BBB85CD-A768-4222-A1F6-8EA02A2DA0F2}" srcOrd="1" destOrd="0" presId="urn:microsoft.com/office/officeart/2005/8/layout/bProcess4"/>
    <dgm:cxn modelId="{6AB4B634-AF2A-4508-B8FF-EEF03528715B}" type="presParOf" srcId="{5930F78C-CBAC-4DFC-ADC9-20F30044BA2B}" destId="{9BDFB85B-4E99-42FB-8EF0-CFE7810C6849}" srcOrd="2" destOrd="0" presId="urn:microsoft.com/office/officeart/2005/8/layout/bProcess4"/>
    <dgm:cxn modelId="{18D57C4E-A09E-43C3-B1A6-926DEF6E70C5}" type="presParOf" srcId="{9BDFB85B-4E99-42FB-8EF0-CFE7810C6849}" destId="{4E3F604E-8947-479E-A00A-E42AB32A6CF3}" srcOrd="0" destOrd="0" presId="urn:microsoft.com/office/officeart/2005/8/layout/bProcess4"/>
    <dgm:cxn modelId="{3A2ED77A-A448-46B3-96EF-B475A00ECE77}" type="presParOf" srcId="{9BDFB85B-4E99-42FB-8EF0-CFE7810C6849}" destId="{D9F75F31-99CF-4CC4-8120-E973BFB21839}" srcOrd="1" destOrd="0" presId="urn:microsoft.com/office/officeart/2005/8/layout/bProcess4"/>
  </dgm:cxnLst>
  <dgm:bg>
    <a:gradFill flip="none" rotWithShape="1">
      <a:gsLst>
        <a:gs pos="0">
          <a:srgbClr val="00B050">
            <a:tint val="66000"/>
            <a:satMod val="160000"/>
          </a:srgbClr>
        </a:gs>
        <a:gs pos="50000">
          <a:srgbClr val="00B050">
            <a:tint val="44500"/>
            <a:satMod val="160000"/>
          </a:srgbClr>
        </a:gs>
        <a:gs pos="100000">
          <a:srgbClr val="00B050">
            <a:tint val="23500"/>
            <a:satMod val="160000"/>
          </a:srgbClr>
        </a:gs>
      </a:gsLst>
      <a:lin ang="135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0C568-D059-4FC6-B3CE-74BD7438DF03}" type="doc">
      <dgm:prSet loTypeId="urn:microsoft.com/office/officeart/2005/8/layout/bProcess4" loCatId="process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pPr rtl="1"/>
          <a:endParaRPr lang="ar-SA"/>
        </a:p>
      </dgm:t>
    </dgm:pt>
    <dgm:pt modelId="{BD19A809-3D99-41A0-9D10-15B06020462F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</a:rPr>
            <a:t>المكتبات الالكترونية </a:t>
          </a:r>
          <a:endParaRPr lang="en-US" sz="2400" dirty="0" smtClean="0">
            <a:solidFill>
              <a:schemeClr val="tx1"/>
            </a:solidFill>
          </a:endParaRPr>
        </a:p>
        <a:p>
          <a:pPr rtl="1"/>
          <a:r>
            <a:rPr lang="ar-SA" sz="2400" b="1" dirty="0" smtClean="0">
              <a:solidFill>
                <a:schemeClr val="tx1"/>
              </a:solidFill>
            </a:rPr>
            <a:t>انواع المصادر (مصادر التاريخ الاسلامي– مصادر التاريخ الحديث ) </a:t>
          </a:r>
          <a:endParaRPr lang="en-US" sz="2400" dirty="0" smtClean="0">
            <a:solidFill>
              <a:schemeClr val="tx1"/>
            </a:solidFill>
          </a:endParaRPr>
        </a:p>
        <a:p>
          <a:pPr rtl="1"/>
          <a:r>
            <a:rPr lang="ar-SA" sz="2400" b="1" dirty="0" smtClean="0">
              <a:solidFill>
                <a:schemeClr val="tx1"/>
              </a:solidFill>
            </a:rPr>
            <a:t>نقد المادة العلمية</a:t>
          </a:r>
          <a:endParaRPr lang="ar-IQ" sz="2400" b="1" dirty="0" smtClean="0">
            <a:solidFill>
              <a:schemeClr val="tx1"/>
            </a:solidFill>
          </a:endParaRPr>
        </a:p>
        <a:p>
          <a:pPr rtl="1"/>
          <a:endParaRPr lang="ar-IQ" sz="2400" b="1" dirty="0" smtClean="0">
            <a:solidFill>
              <a:schemeClr val="tx1"/>
            </a:solidFill>
          </a:endParaRPr>
        </a:p>
        <a:p>
          <a:pPr rtl="1"/>
          <a:endParaRPr lang="ar-IQ" sz="2400" b="1" dirty="0" smtClean="0">
            <a:solidFill>
              <a:schemeClr val="tx1"/>
            </a:solidFill>
          </a:endParaRPr>
        </a:p>
        <a:p>
          <a:pPr rtl="1"/>
          <a:endParaRPr lang="ar-IQ" sz="2400" b="1" dirty="0" smtClean="0">
            <a:solidFill>
              <a:schemeClr val="tx1"/>
            </a:solidFill>
          </a:endParaRPr>
        </a:p>
        <a:p>
          <a:pPr rtl="1"/>
          <a:r>
            <a:rPr lang="en-US" sz="2400" b="1" smtClean="0">
              <a:solidFill>
                <a:schemeClr val="tx1"/>
              </a:solidFill>
            </a:rPr>
            <a:t>https://docs.google.com/forms/d/1a0WChO4hujn4vf94KO3PfiBeXioBiNMzJ7lG_07kEzU/edit</a:t>
          </a:r>
          <a:r>
            <a:rPr lang="ar-SA" sz="2400" b="1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E9E345C5-B12E-4908-928E-1AD51B2ADFA7}" type="sibTrans" cxnId="{C689B46B-D11E-4177-8025-2DDDC609113E}">
      <dgm:prSet/>
      <dgm:spPr/>
      <dgm:t>
        <a:bodyPr/>
        <a:lstStyle/>
        <a:p>
          <a:pPr rtl="1"/>
          <a:endParaRPr lang="ar-SA"/>
        </a:p>
      </dgm:t>
    </dgm:pt>
    <dgm:pt modelId="{2CA8FE4A-FB9F-4E0D-BBCB-597B00FCF54D}" type="parTrans" cxnId="{C689B46B-D11E-4177-8025-2DDDC609113E}">
      <dgm:prSet/>
      <dgm:spPr/>
      <dgm:t>
        <a:bodyPr/>
        <a:lstStyle/>
        <a:p>
          <a:pPr rtl="1"/>
          <a:endParaRPr lang="ar-SA"/>
        </a:p>
      </dgm:t>
    </dgm:pt>
    <dgm:pt modelId="{5930F78C-CBAC-4DFC-ADC9-20F30044BA2B}" type="pres">
      <dgm:prSet presAssocID="{FDC0C568-D059-4FC6-B3CE-74BD7438DF03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747B625-2197-4CC9-975E-C34A453A0CBC}" type="pres">
      <dgm:prSet presAssocID="{BD19A809-3D99-41A0-9D10-15B06020462F}" presName="compNode" presStyleCnt="0"/>
      <dgm:spPr/>
    </dgm:pt>
    <dgm:pt modelId="{7CA3BD50-904C-4896-B598-616AF089BA2B}" type="pres">
      <dgm:prSet presAssocID="{BD19A809-3D99-41A0-9D10-15B06020462F}" presName="dummyConnPt" presStyleCnt="0"/>
      <dgm:spPr/>
    </dgm:pt>
    <dgm:pt modelId="{273AD2BF-0BBB-4DE2-AF1C-8B55E88A01C4}" type="pres">
      <dgm:prSet presAssocID="{BD19A809-3D99-41A0-9D10-15B06020462F}" presName="node" presStyleLbl="node1" presStyleIdx="0" presStyleCnt="1" custScaleX="235279" custScaleY="12223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689B46B-D11E-4177-8025-2DDDC609113E}" srcId="{FDC0C568-D059-4FC6-B3CE-74BD7438DF03}" destId="{BD19A809-3D99-41A0-9D10-15B06020462F}" srcOrd="0" destOrd="0" parTransId="{2CA8FE4A-FB9F-4E0D-BBCB-597B00FCF54D}" sibTransId="{E9E345C5-B12E-4908-928E-1AD51B2ADFA7}"/>
    <dgm:cxn modelId="{533E6A9E-1AF9-4565-8629-F3508F1D12AE}" type="presOf" srcId="{FDC0C568-D059-4FC6-B3CE-74BD7438DF03}" destId="{5930F78C-CBAC-4DFC-ADC9-20F30044BA2B}" srcOrd="0" destOrd="0" presId="urn:microsoft.com/office/officeart/2005/8/layout/bProcess4"/>
    <dgm:cxn modelId="{3A852365-9CC5-4278-AC6E-B555FADA8970}" type="presOf" srcId="{BD19A809-3D99-41A0-9D10-15B06020462F}" destId="{273AD2BF-0BBB-4DE2-AF1C-8B55E88A01C4}" srcOrd="0" destOrd="0" presId="urn:microsoft.com/office/officeart/2005/8/layout/bProcess4"/>
    <dgm:cxn modelId="{C7C7F39F-52F8-44AC-A694-644E79EF378F}" type="presParOf" srcId="{5930F78C-CBAC-4DFC-ADC9-20F30044BA2B}" destId="{A747B625-2197-4CC9-975E-C34A453A0CBC}" srcOrd="0" destOrd="0" presId="urn:microsoft.com/office/officeart/2005/8/layout/bProcess4"/>
    <dgm:cxn modelId="{D6DF3144-65D4-4942-A4F5-C5E2955AF8B4}" type="presParOf" srcId="{A747B625-2197-4CC9-975E-C34A453A0CBC}" destId="{7CA3BD50-904C-4896-B598-616AF089BA2B}" srcOrd="0" destOrd="0" presId="urn:microsoft.com/office/officeart/2005/8/layout/bProcess4"/>
    <dgm:cxn modelId="{57713108-00FE-4A20-B35B-B72222522F58}" type="presParOf" srcId="{A747B625-2197-4CC9-975E-C34A453A0CBC}" destId="{273AD2BF-0BBB-4DE2-AF1C-8B55E88A01C4}" srcOrd="1" destOrd="0" presId="urn:microsoft.com/office/officeart/2005/8/layout/bProcess4"/>
  </dgm:cxnLst>
  <dgm:bg>
    <a:gradFill flip="none" rotWithShape="1">
      <a:gsLst>
        <a:gs pos="0">
          <a:srgbClr val="00B050">
            <a:tint val="66000"/>
            <a:satMod val="160000"/>
          </a:srgbClr>
        </a:gs>
        <a:gs pos="50000">
          <a:srgbClr val="00B050">
            <a:tint val="44500"/>
            <a:satMod val="160000"/>
          </a:srgbClr>
        </a:gs>
        <a:gs pos="100000">
          <a:srgbClr val="00B050">
            <a:tint val="23500"/>
            <a:satMod val="160000"/>
          </a:srgbClr>
        </a:gs>
      </a:gsLst>
      <a:lin ang="135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0C568-D059-4FC6-B3CE-74BD7438DF03}" type="doc">
      <dgm:prSet loTypeId="urn:microsoft.com/office/officeart/2005/8/layout/bProcess4" loCatId="process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pPr rtl="1"/>
          <a:endParaRPr lang="ar-SA"/>
        </a:p>
      </dgm:t>
    </dgm:pt>
    <dgm:pt modelId="{D058F06F-3F4B-4591-B60D-EF5EDE2348EE}">
      <dgm:prSet/>
      <dgm:spPr/>
      <dgm:t>
        <a:bodyPr/>
        <a:lstStyle/>
        <a:p>
          <a:pPr rtl="1"/>
          <a:r>
            <a:rPr lang="ar-SA" b="1" smtClean="0">
              <a:latin typeface="Arial" panose="020B0604020202020204" pitchFamily="34" charset="0"/>
              <a:cs typeface="Arial" panose="020B0604020202020204" pitchFamily="34" charset="0"/>
            </a:rPr>
            <a:t>#  القواعد الفنية لكتابة البحث :  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5D1BD-09E8-4B5B-BF04-0EE26667E303}" type="parTrans" cxnId="{6F484421-A9CB-4B06-889E-2149BF4A6084}">
      <dgm:prSet/>
      <dgm:spPr/>
      <dgm:t>
        <a:bodyPr/>
        <a:lstStyle/>
        <a:p>
          <a:pPr rtl="1"/>
          <a:endParaRPr lang="ar-SA"/>
        </a:p>
      </dgm:t>
    </dgm:pt>
    <dgm:pt modelId="{BAC29D33-086D-4257-AA0C-603459881D0B}" type="sibTrans" cxnId="{6F484421-A9CB-4B06-889E-2149BF4A6084}">
      <dgm:prSet/>
      <dgm:spPr/>
      <dgm:t>
        <a:bodyPr/>
        <a:lstStyle/>
        <a:p>
          <a:pPr rtl="1"/>
          <a:endParaRPr lang="ar-SA"/>
        </a:p>
      </dgm:t>
    </dgm:pt>
    <dgm:pt modelId="{0D897620-8DAD-4A12-9E94-92E205AF0584}">
      <dgm:prSet/>
      <dgm:spPr/>
      <dgm:t>
        <a:bodyPr/>
        <a:lstStyle/>
        <a:p>
          <a:pPr rtl="1"/>
          <a:r>
            <a:rPr lang="ar-SA" b="1" smtClean="0">
              <a:latin typeface="Arial" panose="020B0604020202020204" pitchFamily="34" charset="0"/>
              <a:cs typeface="Arial" panose="020B0604020202020204" pitchFamily="34" charset="0"/>
            </a:rPr>
            <a:t>مقدمة البحث (محتويات المقدمة)    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C23DC9-37C1-4EB7-87A8-5EDA0A54D626}" type="parTrans" cxnId="{66405A35-E8AD-4D71-BCB1-F85D513ECB03}">
      <dgm:prSet/>
      <dgm:spPr/>
      <dgm:t>
        <a:bodyPr/>
        <a:lstStyle/>
        <a:p>
          <a:pPr rtl="1"/>
          <a:endParaRPr lang="ar-SA"/>
        </a:p>
      </dgm:t>
    </dgm:pt>
    <dgm:pt modelId="{C3303428-663D-4FE2-9366-94C64AD80D2D}" type="sibTrans" cxnId="{66405A35-E8AD-4D71-BCB1-F85D513ECB03}">
      <dgm:prSet/>
      <dgm:spPr/>
      <dgm:t>
        <a:bodyPr/>
        <a:lstStyle/>
        <a:p>
          <a:pPr rtl="1"/>
          <a:endParaRPr lang="ar-SA"/>
        </a:p>
      </dgm:t>
    </dgm:pt>
    <dgm:pt modelId="{4E61FB1F-52DF-4C47-9E9A-7EE2FF69E10B}">
      <dgm:prSet/>
      <dgm:spPr/>
      <dgm:t>
        <a:bodyPr/>
        <a:lstStyle/>
        <a:p>
          <a:pPr rtl="1"/>
          <a:r>
            <a:rPr lang="ar-SA" b="1" smtClean="0">
              <a:latin typeface="Arial" panose="020B0604020202020204" pitchFamily="34" charset="0"/>
              <a:cs typeface="Arial" panose="020B0604020202020204" pitchFamily="34" charset="0"/>
            </a:rPr>
            <a:t>العرض واسلوب عرض المادة (كيفية كتابة المتن والهامش)          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EFC9B9-EA8E-4901-BBFD-26297471A8B9}" type="parTrans" cxnId="{98D741E5-A089-45B8-B22D-FC7A8D1B3C4A}">
      <dgm:prSet/>
      <dgm:spPr/>
      <dgm:t>
        <a:bodyPr/>
        <a:lstStyle/>
        <a:p>
          <a:pPr rtl="1"/>
          <a:endParaRPr lang="ar-SA"/>
        </a:p>
      </dgm:t>
    </dgm:pt>
    <dgm:pt modelId="{6357C70B-DDD4-4F5D-B2AB-23EFBDBFEEB5}" type="sibTrans" cxnId="{98D741E5-A089-45B8-B22D-FC7A8D1B3C4A}">
      <dgm:prSet/>
      <dgm:spPr/>
      <dgm:t>
        <a:bodyPr/>
        <a:lstStyle/>
        <a:p>
          <a:pPr rtl="1"/>
          <a:endParaRPr lang="ar-SA"/>
        </a:p>
      </dgm:t>
    </dgm:pt>
    <dgm:pt modelId="{DA5223FD-400A-41D3-AA6A-9DBEDC4062A9}">
      <dgm:prSet/>
      <dgm:spPr/>
      <dgm:t>
        <a:bodyPr/>
        <a:lstStyle/>
        <a:p>
          <a:pPr rtl="1"/>
          <a:r>
            <a:rPr lang="ar-SA" b="1" smtClean="0">
              <a:latin typeface="Arial" panose="020B0604020202020204" pitchFamily="34" charset="0"/>
              <a:cs typeface="Arial" panose="020B0604020202020204" pitchFamily="34" charset="0"/>
            </a:rPr>
            <a:t>الاقتباس              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734255-60E3-4E5D-B9EB-4CED37F29F6E}" type="parTrans" cxnId="{47459DD1-01B9-412E-A7E4-BE0C89DA5A6F}">
      <dgm:prSet/>
      <dgm:spPr/>
      <dgm:t>
        <a:bodyPr/>
        <a:lstStyle/>
        <a:p>
          <a:pPr rtl="1"/>
          <a:endParaRPr lang="ar-SA"/>
        </a:p>
      </dgm:t>
    </dgm:pt>
    <dgm:pt modelId="{20844C53-8C62-494F-A2A6-B0ECA50DEBA2}" type="sibTrans" cxnId="{47459DD1-01B9-412E-A7E4-BE0C89DA5A6F}">
      <dgm:prSet/>
      <dgm:spPr/>
      <dgm:t>
        <a:bodyPr/>
        <a:lstStyle/>
        <a:p>
          <a:pPr rtl="1"/>
          <a:endParaRPr lang="ar-SA"/>
        </a:p>
      </dgm:t>
    </dgm:pt>
    <dgm:pt modelId="{55E9F352-9F17-461D-B4FE-79315B391791}">
      <dgm:prSet/>
      <dgm:spPr/>
      <dgm:t>
        <a:bodyPr/>
        <a:lstStyle/>
        <a:p>
          <a:pPr rtl="1"/>
          <a:r>
            <a:rPr lang="ar-SA" b="1" smtClean="0">
              <a:latin typeface="Arial" panose="020B0604020202020204" pitchFamily="34" charset="0"/>
              <a:cs typeface="Arial" panose="020B0604020202020204" pitchFamily="34" charset="0"/>
            </a:rPr>
            <a:t>علامات الترقيم 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01DA5-7479-4AC9-AFA7-1C2CCCD1DC04}" type="parTrans" cxnId="{8043B0FA-9EBD-45EF-80B4-9A13FF89D209}">
      <dgm:prSet/>
      <dgm:spPr/>
      <dgm:t>
        <a:bodyPr/>
        <a:lstStyle/>
        <a:p>
          <a:pPr rtl="1"/>
          <a:endParaRPr lang="ar-SA"/>
        </a:p>
      </dgm:t>
    </dgm:pt>
    <dgm:pt modelId="{F71FCC8E-D650-4670-83D2-1CB22DAE5EF1}" type="sibTrans" cxnId="{8043B0FA-9EBD-45EF-80B4-9A13FF89D209}">
      <dgm:prSet/>
      <dgm:spPr/>
      <dgm:t>
        <a:bodyPr/>
        <a:lstStyle/>
        <a:p>
          <a:pPr rtl="1"/>
          <a:endParaRPr lang="ar-SA"/>
        </a:p>
      </dgm:t>
    </dgm:pt>
    <dgm:pt modelId="{10C0B18D-8C88-4345-BC3F-18393293C229}">
      <dgm:prSet/>
      <dgm:spPr/>
      <dgm:t>
        <a:bodyPr/>
        <a:lstStyle/>
        <a:p>
          <a:pPr rtl="1"/>
          <a:r>
            <a:rPr lang="ar-SA" b="1" dirty="0" smtClean="0">
              <a:latin typeface="Arial" panose="020B0604020202020204" pitchFamily="34" charset="0"/>
              <a:cs typeface="Arial" panose="020B0604020202020204" pitchFamily="34" charset="0"/>
            </a:rPr>
            <a:t>قائمة المصادر والمراجع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72DF1A-6F68-4CEE-B56D-08EFF0D25B3C}" type="parTrans" cxnId="{47A3686E-8912-472A-99C7-31125DE25477}">
      <dgm:prSet/>
      <dgm:spPr/>
      <dgm:t>
        <a:bodyPr/>
        <a:lstStyle/>
        <a:p>
          <a:pPr rtl="1"/>
          <a:endParaRPr lang="ar-SA"/>
        </a:p>
      </dgm:t>
    </dgm:pt>
    <dgm:pt modelId="{66EA8589-54BF-481C-965A-A2005B887075}" type="sibTrans" cxnId="{47A3686E-8912-472A-99C7-31125DE25477}">
      <dgm:prSet/>
      <dgm:spPr/>
      <dgm:t>
        <a:bodyPr/>
        <a:lstStyle/>
        <a:p>
          <a:pPr rtl="1"/>
          <a:endParaRPr lang="ar-SA"/>
        </a:p>
      </dgm:t>
    </dgm:pt>
    <dgm:pt modelId="{469836A5-F5B0-49A4-A6C6-5B883C9B9287}">
      <dgm:prSet/>
      <dgm:spPr/>
      <dgm:t>
        <a:bodyPr/>
        <a:lstStyle/>
        <a:p>
          <a:pPr rtl="1"/>
          <a:r>
            <a:rPr lang="ar-SA" b="1" dirty="0" smtClean="0">
              <a:latin typeface="Arial" panose="020B0604020202020204" pitchFamily="34" charset="0"/>
              <a:cs typeface="Arial" panose="020B0604020202020204" pitchFamily="34" charset="0"/>
            </a:rPr>
            <a:t>الملاحق                 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609FB7-86CF-47D4-A854-AF05357D299B}" type="parTrans" cxnId="{2675682F-43BB-4F60-98F0-5A3623820C94}">
      <dgm:prSet/>
      <dgm:spPr/>
      <dgm:t>
        <a:bodyPr/>
        <a:lstStyle/>
        <a:p>
          <a:pPr rtl="1"/>
          <a:endParaRPr lang="ar-SA"/>
        </a:p>
      </dgm:t>
    </dgm:pt>
    <dgm:pt modelId="{190CF6B4-7778-4E41-874D-F39DFAE3C891}" type="sibTrans" cxnId="{2675682F-43BB-4F60-98F0-5A3623820C94}">
      <dgm:prSet/>
      <dgm:spPr/>
      <dgm:t>
        <a:bodyPr/>
        <a:lstStyle/>
        <a:p>
          <a:pPr rtl="1"/>
          <a:endParaRPr lang="ar-SA"/>
        </a:p>
      </dgm:t>
    </dgm:pt>
    <dgm:pt modelId="{8ACFCB78-9D64-49B3-AD20-83B048D12BF5}">
      <dgm:prSet/>
      <dgm:spPr/>
      <dgm:t>
        <a:bodyPr/>
        <a:lstStyle/>
        <a:p>
          <a:pPr rtl="1"/>
          <a:r>
            <a:rPr lang="ar-SA" b="1" dirty="0" smtClean="0">
              <a:latin typeface="Arial" panose="020B0604020202020204" pitchFamily="34" charset="0"/>
              <a:cs typeface="Arial" panose="020B0604020202020204" pitchFamily="34" charset="0"/>
            </a:rPr>
            <a:t>الاختصارات       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97E85A-E625-4A09-BB14-8E1CC7A48CAB}" type="parTrans" cxnId="{0AE8177E-4178-4D83-8398-08DFBA07E142}">
      <dgm:prSet/>
      <dgm:spPr/>
      <dgm:t>
        <a:bodyPr/>
        <a:lstStyle/>
        <a:p>
          <a:pPr rtl="1"/>
          <a:endParaRPr lang="ar-SA"/>
        </a:p>
      </dgm:t>
    </dgm:pt>
    <dgm:pt modelId="{7B6CCA85-2979-4655-B576-93E89BEA4E78}" type="sibTrans" cxnId="{0AE8177E-4178-4D83-8398-08DFBA07E142}">
      <dgm:prSet/>
      <dgm:spPr/>
      <dgm:t>
        <a:bodyPr/>
        <a:lstStyle/>
        <a:p>
          <a:pPr rtl="1"/>
          <a:endParaRPr lang="ar-SA"/>
        </a:p>
      </dgm:t>
    </dgm:pt>
    <dgm:pt modelId="{B0FA36BB-78F5-4FDA-AE30-513C0DC549DD}">
      <dgm:prSet/>
      <dgm:spPr/>
      <dgm:t>
        <a:bodyPr/>
        <a:lstStyle/>
        <a:p>
          <a:pPr rtl="1"/>
          <a:r>
            <a:rPr lang="ar-SA" b="1" dirty="0" smtClean="0">
              <a:latin typeface="Arial" panose="020B0604020202020204" pitchFamily="34" charset="0"/>
              <a:cs typeface="Arial" panose="020B0604020202020204" pitchFamily="34" charset="0"/>
            </a:rPr>
            <a:t>طرق تلخيص وعرض الكتاب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A5D5C-FB05-4B86-938B-5CA9C841CA14}" type="parTrans" cxnId="{58806AA6-F6B4-4535-B5FC-8F6A3951ECED}">
      <dgm:prSet/>
      <dgm:spPr/>
      <dgm:t>
        <a:bodyPr/>
        <a:lstStyle/>
        <a:p>
          <a:pPr rtl="1"/>
          <a:endParaRPr lang="ar-SA"/>
        </a:p>
      </dgm:t>
    </dgm:pt>
    <dgm:pt modelId="{81CF9092-D1C4-4E3A-925E-B79CC6B7B164}" type="sibTrans" cxnId="{58806AA6-F6B4-4535-B5FC-8F6A3951ECED}">
      <dgm:prSet/>
      <dgm:spPr/>
      <dgm:t>
        <a:bodyPr/>
        <a:lstStyle/>
        <a:p>
          <a:pPr rtl="1"/>
          <a:endParaRPr lang="ar-SA"/>
        </a:p>
      </dgm:t>
    </dgm:pt>
    <dgm:pt modelId="{EBA70CD9-7172-4D1E-AC68-F028F30D0549}">
      <dgm:prSet/>
      <dgm:spPr/>
      <dgm:t>
        <a:bodyPr/>
        <a:lstStyle/>
        <a:p>
          <a:pPr rtl="1"/>
          <a:r>
            <a:rPr lang="ar-SA" b="1" dirty="0" smtClean="0">
              <a:latin typeface="Arial" panose="020B0604020202020204" pitchFamily="34" charset="0"/>
              <a:cs typeface="Arial" panose="020B0604020202020204" pitchFamily="34" charset="0"/>
            </a:rPr>
            <a:t>كيفية كتابة بحث او تقرير جامعي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61C853-219F-45E9-A9F1-7EAFF8510EB1}" type="parTrans" cxnId="{21D625F0-8029-4F53-A9BB-8233E87D2C50}">
      <dgm:prSet/>
      <dgm:spPr/>
      <dgm:t>
        <a:bodyPr/>
        <a:lstStyle/>
        <a:p>
          <a:pPr rtl="1"/>
          <a:endParaRPr lang="ar-SA"/>
        </a:p>
      </dgm:t>
    </dgm:pt>
    <dgm:pt modelId="{5CC0E8A4-2C21-4B78-A58E-EFA769719185}" type="sibTrans" cxnId="{21D625F0-8029-4F53-A9BB-8233E87D2C50}">
      <dgm:prSet/>
      <dgm:spPr/>
      <dgm:t>
        <a:bodyPr/>
        <a:lstStyle/>
        <a:p>
          <a:pPr rtl="1"/>
          <a:endParaRPr lang="ar-SA"/>
        </a:p>
      </dgm:t>
    </dgm:pt>
    <dgm:pt modelId="{5930F78C-CBAC-4DFC-ADC9-20F30044BA2B}" type="pres">
      <dgm:prSet presAssocID="{FDC0C568-D059-4FC6-B3CE-74BD7438DF03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FDA5729-DCBF-4741-BFD2-7714863686A3}" type="pres">
      <dgm:prSet presAssocID="{D058F06F-3F4B-4591-B60D-EF5EDE2348EE}" presName="compNode" presStyleCnt="0"/>
      <dgm:spPr/>
    </dgm:pt>
    <dgm:pt modelId="{4A4DBF8D-AC04-4F64-B10B-D982C774FA89}" type="pres">
      <dgm:prSet presAssocID="{D058F06F-3F4B-4591-B60D-EF5EDE2348EE}" presName="dummyConnPt" presStyleCnt="0"/>
      <dgm:spPr/>
    </dgm:pt>
    <dgm:pt modelId="{6171B52E-F78C-46C4-8E16-6497016D025B}" type="pres">
      <dgm:prSet presAssocID="{D058F06F-3F4B-4591-B60D-EF5EDE2348E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6405A35-E8AD-4D71-BCB1-F85D513ECB03}" srcId="{D058F06F-3F4B-4591-B60D-EF5EDE2348EE}" destId="{0D897620-8DAD-4A12-9E94-92E205AF0584}" srcOrd="0" destOrd="0" parTransId="{A9C23DC9-37C1-4EB7-87A8-5EDA0A54D626}" sibTransId="{C3303428-663D-4FE2-9366-94C64AD80D2D}"/>
    <dgm:cxn modelId="{98D741E5-A089-45B8-B22D-FC7A8D1B3C4A}" srcId="{D058F06F-3F4B-4591-B60D-EF5EDE2348EE}" destId="{4E61FB1F-52DF-4C47-9E9A-7EE2FF69E10B}" srcOrd="1" destOrd="0" parTransId="{8CEFC9B9-EA8E-4901-BBFD-26297471A8B9}" sibTransId="{6357C70B-DDD4-4F5D-B2AB-23EFBDBFEEB5}"/>
    <dgm:cxn modelId="{8043B0FA-9EBD-45EF-80B4-9A13FF89D209}" srcId="{D058F06F-3F4B-4591-B60D-EF5EDE2348EE}" destId="{55E9F352-9F17-461D-B4FE-79315B391791}" srcOrd="3" destOrd="0" parTransId="{79601DA5-7479-4AC9-AFA7-1C2CCCD1DC04}" sibTransId="{F71FCC8E-D650-4670-83D2-1CB22DAE5EF1}"/>
    <dgm:cxn modelId="{2675682F-43BB-4F60-98F0-5A3623820C94}" srcId="{D058F06F-3F4B-4591-B60D-EF5EDE2348EE}" destId="{469836A5-F5B0-49A4-A6C6-5B883C9B9287}" srcOrd="5" destOrd="0" parTransId="{B0609FB7-86CF-47D4-A854-AF05357D299B}" sibTransId="{190CF6B4-7778-4E41-874D-F39DFAE3C891}"/>
    <dgm:cxn modelId="{0D706827-407D-4DCB-849E-4A2F155281C4}" type="presOf" srcId="{10C0B18D-8C88-4345-BC3F-18393293C229}" destId="{6171B52E-F78C-46C4-8E16-6497016D025B}" srcOrd="0" destOrd="5" presId="urn:microsoft.com/office/officeart/2005/8/layout/bProcess4"/>
    <dgm:cxn modelId="{533E6A9E-1AF9-4565-8629-F3508F1D12AE}" type="presOf" srcId="{FDC0C568-D059-4FC6-B3CE-74BD7438DF03}" destId="{5930F78C-CBAC-4DFC-ADC9-20F30044BA2B}" srcOrd="0" destOrd="0" presId="urn:microsoft.com/office/officeart/2005/8/layout/bProcess4"/>
    <dgm:cxn modelId="{4C2F1FC3-D1BB-4836-8B52-891EA8204AE7}" type="presOf" srcId="{B0FA36BB-78F5-4FDA-AE30-513C0DC549DD}" destId="{6171B52E-F78C-46C4-8E16-6497016D025B}" srcOrd="0" destOrd="8" presId="urn:microsoft.com/office/officeart/2005/8/layout/bProcess4"/>
    <dgm:cxn modelId="{C00A8107-A317-4CE2-96B4-60F1708296E6}" type="presOf" srcId="{4E61FB1F-52DF-4C47-9E9A-7EE2FF69E10B}" destId="{6171B52E-F78C-46C4-8E16-6497016D025B}" srcOrd="0" destOrd="2" presId="urn:microsoft.com/office/officeart/2005/8/layout/bProcess4"/>
    <dgm:cxn modelId="{C32D08D2-4CB7-40E6-9814-2008CC3C7717}" type="presOf" srcId="{D058F06F-3F4B-4591-B60D-EF5EDE2348EE}" destId="{6171B52E-F78C-46C4-8E16-6497016D025B}" srcOrd="0" destOrd="0" presId="urn:microsoft.com/office/officeart/2005/8/layout/bProcess4"/>
    <dgm:cxn modelId="{58806AA6-F6B4-4535-B5FC-8F6A3951ECED}" srcId="{D058F06F-3F4B-4591-B60D-EF5EDE2348EE}" destId="{B0FA36BB-78F5-4FDA-AE30-513C0DC549DD}" srcOrd="7" destOrd="0" parTransId="{387A5D5C-FB05-4B86-938B-5CA9C841CA14}" sibTransId="{81CF9092-D1C4-4E3A-925E-B79CC6B7B164}"/>
    <dgm:cxn modelId="{3A365536-CD24-4C21-8F29-12430510E7E6}" type="presOf" srcId="{0D897620-8DAD-4A12-9E94-92E205AF0584}" destId="{6171B52E-F78C-46C4-8E16-6497016D025B}" srcOrd="0" destOrd="1" presId="urn:microsoft.com/office/officeart/2005/8/layout/bProcess4"/>
    <dgm:cxn modelId="{0AE8177E-4178-4D83-8398-08DFBA07E142}" srcId="{D058F06F-3F4B-4591-B60D-EF5EDE2348EE}" destId="{8ACFCB78-9D64-49B3-AD20-83B048D12BF5}" srcOrd="6" destOrd="0" parTransId="{6297E85A-E625-4A09-BB14-8E1CC7A48CAB}" sibTransId="{7B6CCA85-2979-4655-B576-93E89BEA4E78}"/>
    <dgm:cxn modelId="{603B86E0-6B78-498E-8289-CAD385B559F9}" type="presOf" srcId="{8ACFCB78-9D64-49B3-AD20-83B048D12BF5}" destId="{6171B52E-F78C-46C4-8E16-6497016D025B}" srcOrd="0" destOrd="7" presId="urn:microsoft.com/office/officeart/2005/8/layout/bProcess4"/>
    <dgm:cxn modelId="{21D625F0-8029-4F53-A9BB-8233E87D2C50}" srcId="{D058F06F-3F4B-4591-B60D-EF5EDE2348EE}" destId="{EBA70CD9-7172-4D1E-AC68-F028F30D0549}" srcOrd="8" destOrd="0" parTransId="{B761C853-219F-45E9-A9F1-7EAFF8510EB1}" sibTransId="{5CC0E8A4-2C21-4B78-A58E-EFA769719185}"/>
    <dgm:cxn modelId="{6F484421-A9CB-4B06-889E-2149BF4A6084}" srcId="{FDC0C568-D059-4FC6-B3CE-74BD7438DF03}" destId="{D058F06F-3F4B-4591-B60D-EF5EDE2348EE}" srcOrd="0" destOrd="0" parTransId="{8DB5D1BD-09E8-4B5B-BF04-0EE26667E303}" sibTransId="{BAC29D33-086D-4257-AA0C-603459881D0B}"/>
    <dgm:cxn modelId="{47A3686E-8912-472A-99C7-31125DE25477}" srcId="{D058F06F-3F4B-4591-B60D-EF5EDE2348EE}" destId="{10C0B18D-8C88-4345-BC3F-18393293C229}" srcOrd="4" destOrd="0" parTransId="{A872DF1A-6F68-4CEE-B56D-08EFF0D25B3C}" sibTransId="{66EA8589-54BF-481C-965A-A2005B887075}"/>
    <dgm:cxn modelId="{47459DD1-01B9-412E-A7E4-BE0C89DA5A6F}" srcId="{D058F06F-3F4B-4591-B60D-EF5EDE2348EE}" destId="{DA5223FD-400A-41D3-AA6A-9DBEDC4062A9}" srcOrd="2" destOrd="0" parTransId="{C5734255-60E3-4E5D-B9EB-4CED37F29F6E}" sibTransId="{20844C53-8C62-494F-A2A6-B0ECA50DEBA2}"/>
    <dgm:cxn modelId="{E7B703D3-FA6E-4593-A2DB-D42004F7C865}" type="presOf" srcId="{DA5223FD-400A-41D3-AA6A-9DBEDC4062A9}" destId="{6171B52E-F78C-46C4-8E16-6497016D025B}" srcOrd="0" destOrd="3" presId="urn:microsoft.com/office/officeart/2005/8/layout/bProcess4"/>
    <dgm:cxn modelId="{1F0314E3-9294-4570-ACD9-7DBB55D2E92C}" type="presOf" srcId="{55E9F352-9F17-461D-B4FE-79315B391791}" destId="{6171B52E-F78C-46C4-8E16-6497016D025B}" srcOrd="0" destOrd="4" presId="urn:microsoft.com/office/officeart/2005/8/layout/bProcess4"/>
    <dgm:cxn modelId="{008A99DF-571B-4796-A6EC-0B37F90ED2C0}" type="presOf" srcId="{EBA70CD9-7172-4D1E-AC68-F028F30D0549}" destId="{6171B52E-F78C-46C4-8E16-6497016D025B}" srcOrd="0" destOrd="9" presId="urn:microsoft.com/office/officeart/2005/8/layout/bProcess4"/>
    <dgm:cxn modelId="{0944EDBA-6356-4010-A76F-106C6AD46C77}" type="presOf" srcId="{469836A5-F5B0-49A4-A6C6-5B883C9B9287}" destId="{6171B52E-F78C-46C4-8E16-6497016D025B}" srcOrd="0" destOrd="6" presId="urn:microsoft.com/office/officeart/2005/8/layout/bProcess4"/>
    <dgm:cxn modelId="{980AB547-7CC9-484B-A328-EEA3EE283D34}" type="presParOf" srcId="{5930F78C-CBAC-4DFC-ADC9-20F30044BA2B}" destId="{2FDA5729-DCBF-4741-BFD2-7714863686A3}" srcOrd="0" destOrd="0" presId="urn:microsoft.com/office/officeart/2005/8/layout/bProcess4"/>
    <dgm:cxn modelId="{F31FEA57-C851-4AAA-8E49-708E59F11062}" type="presParOf" srcId="{2FDA5729-DCBF-4741-BFD2-7714863686A3}" destId="{4A4DBF8D-AC04-4F64-B10B-D982C774FA89}" srcOrd="0" destOrd="0" presId="urn:microsoft.com/office/officeart/2005/8/layout/bProcess4"/>
    <dgm:cxn modelId="{30A88CD8-D48D-4D1F-973A-579C660FCCBD}" type="presParOf" srcId="{2FDA5729-DCBF-4741-BFD2-7714863686A3}" destId="{6171B52E-F78C-46C4-8E16-6497016D025B}" srcOrd="1" destOrd="0" presId="urn:microsoft.com/office/officeart/2005/8/layout/bProcess4"/>
  </dgm:cxnLst>
  <dgm:bg>
    <a:gradFill flip="none" rotWithShape="1">
      <a:gsLst>
        <a:gs pos="0">
          <a:srgbClr val="00B050">
            <a:tint val="66000"/>
            <a:satMod val="160000"/>
          </a:srgbClr>
        </a:gs>
        <a:gs pos="50000">
          <a:srgbClr val="00B050">
            <a:tint val="44500"/>
            <a:satMod val="160000"/>
          </a:srgbClr>
        </a:gs>
        <a:gs pos="100000">
          <a:srgbClr val="00B050">
            <a:tint val="23500"/>
            <a:satMod val="160000"/>
          </a:srgbClr>
        </a:gs>
      </a:gsLst>
      <a:lin ang="135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0C568-D059-4FC6-B3CE-74BD7438DF03}" type="doc">
      <dgm:prSet loTypeId="urn:microsoft.com/office/officeart/2005/8/layout/bProcess4" loCatId="process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pPr rtl="1"/>
          <a:endParaRPr lang="ar-SA"/>
        </a:p>
      </dgm:t>
    </dgm:pt>
    <dgm:pt modelId="{A9837DAC-A9AC-40F4-9D5D-6CD08483AE5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 rtl="1"/>
          <a:r>
            <a:rPr lang="ar-SA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الكتاب المقرر: </a:t>
          </a:r>
          <a:endParaRPr lang="en-US" sz="2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1"/>
          <a:r>
            <a:rPr lang="ar-SA" sz="2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ــ فاضل جابر ضاحي ،  محاضرات في </a:t>
          </a:r>
          <a:r>
            <a:rPr lang="ar-SA" sz="2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في</a:t>
          </a:r>
          <a:r>
            <a:rPr lang="ar-SA" sz="2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منهج البحث التاريخي </a:t>
          </a:r>
          <a:endParaRPr lang="en-US" sz="28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1"/>
          <a:r>
            <a:rPr lang="ar-SA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المراجع  المساعدة : </a:t>
          </a:r>
          <a:endParaRPr lang="en-US" sz="2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1"/>
          <a:r>
            <a:rPr lang="ar-SA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عبد الواحد </a:t>
          </a:r>
          <a:r>
            <a:rPr lang="ar-SA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ذنون</a:t>
          </a:r>
          <a:r>
            <a: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طه ، اصول البحث التاريخي </a:t>
          </a:r>
          <a:endParaRPr lang="en-US" sz="2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1"/>
          <a:r>
            <a: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حــسن عـثمان ، منهج البحث التاريخي </a:t>
          </a:r>
          <a:endParaRPr lang="en-US" sz="2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1"/>
          <a:r>
            <a: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مروان عبد المجيد ابراهيم ، اسس البحث العلمي </a:t>
          </a:r>
          <a:r>
            <a:rPr lang="ar-SA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لاعداد</a:t>
          </a:r>
          <a:r>
            <a: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الرسائل الجامعية </a:t>
          </a:r>
          <a:endParaRPr lang="en-US" sz="2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1"/>
          <a:r>
            <a: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عبد العزيز شرف ومحمد عبد المنعم خفاجي ، كيف تكتب بحثاً جامعياً </a:t>
          </a:r>
          <a:endParaRPr lang="en-US" sz="2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1"/>
          <a:r>
            <a: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احمد شلبي ، كيف تكتب بحثا أو رسالة</a:t>
          </a:r>
          <a:r>
            <a:rPr lang="ar-SA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800" b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D046F00-8701-42CC-847A-3854B1C3BF01}" type="sibTrans" cxnId="{F6CE5F7A-39B4-45E5-A92A-35C235ECB352}">
      <dgm:prSet/>
      <dgm:spPr/>
      <dgm:t>
        <a:bodyPr/>
        <a:lstStyle/>
        <a:p>
          <a:pPr rtl="1"/>
          <a:endParaRPr lang="ar-SA"/>
        </a:p>
      </dgm:t>
    </dgm:pt>
    <dgm:pt modelId="{A40EE5FD-82D1-4CB1-8E04-DABE7F4A66E6}" type="parTrans" cxnId="{F6CE5F7A-39B4-45E5-A92A-35C235ECB352}">
      <dgm:prSet/>
      <dgm:spPr/>
      <dgm:t>
        <a:bodyPr/>
        <a:lstStyle/>
        <a:p>
          <a:pPr rtl="1"/>
          <a:endParaRPr lang="ar-SA"/>
        </a:p>
      </dgm:t>
    </dgm:pt>
    <dgm:pt modelId="{5930F78C-CBAC-4DFC-ADC9-20F30044BA2B}" type="pres">
      <dgm:prSet presAssocID="{FDC0C568-D059-4FC6-B3CE-74BD7438DF03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E0C471E-885B-4A4A-856A-8A7499740685}" type="pres">
      <dgm:prSet presAssocID="{A9837DAC-A9AC-40F4-9D5D-6CD08483AE5D}" presName="compNode" presStyleCnt="0"/>
      <dgm:spPr/>
      <dgm:t>
        <a:bodyPr/>
        <a:lstStyle/>
        <a:p>
          <a:pPr rtl="1"/>
          <a:endParaRPr lang="ar-SA"/>
        </a:p>
      </dgm:t>
    </dgm:pt>
    <dgm:pt modelId="{AC550D60-72D1-4DA1-8C06-85CCA83F780C}" type="pres">
      <dgm:prSet presAssocID="{A9837DAC-A9AC-40F4-9D5D-6CD08483AE5D}" presName="dummyConnPt" presStyleCnt="0"/>
      <dgm:spPr/>
      <dgm:t>
        <a:bodyPr/>
        <a:lstStyle/>
        <a:p>
          <a:pPr rtl="1"/>
          <a:endParaRPr lang="ar-SA"/>
        </a:p>
      </dgm:t>
    </dgm:pt>
    <dgm:pt modelId="{9E4CF372-7D36-47BA-832E-AC478B7F7E0C}" type="pres">
      <dgm:prSet presAssocID="{A9837DAC-A9AC-40F4-9D5D-6CD08483AE5D}" presName="node" presStyleLbl="node1" presStyleIdx="0" presStyleCnt="1" custScaleX="361929" custScaleY="307632" custLinFactX="55601" custLinFactNeighborX="100000" custLinFactNeighborY="-4915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33E6A9E-1AF9-4565-8629-F3508F1D12AE}" type="presOf" srcId="{FDC0C568-D059-4FC6-B3CE-74BD7438DF03}" destId="{5930F78C-CBAC-4DFC-ADC9-20F30044BA2B}" srcOrd="0" destOrd="0" presId="urn:microsoft.com/office/officeart/2005/8/layout/bProcess4"/>
    <dgm:cxn modelId="{F6CE5F7A-39B4-45E5-A92A-35C235ECB352}" srcId="{FDC0C568-D059-4FC6-B3CE-74BD7438DF03}" destId="{A9837DAC-A9AC-40F4-9D5D-6CD08483AE5D}" srcOrd="0" destOrd="0" parTransId="{A40EE5FD-82D1-4CB1-8E04-DABE7F4A66E6}" sibTransId="{DD046F00-8701-42CC-847A-3854B1C3BF01}"/>
    <dgm:cxn modelId="{14D4E520-15DF-4CA7-A8B7-A9EFAA1F98AA}" type="presOf" srcId="{A9837DAC-A9AC-40F4-9D5D-6CD08483AE5D}" destId="{9E4CF372-7D36-47BA-832E-AC478B7F7E0C}" srcOrd="0" destOrd="0" presId="urn:microsoft.com/office/officeart/2005/8/layout/bProcess4"/>
    <dgm:cxn modelId="{5D319532-96E5-49FA-B9F4-D23D52A01EFB}" type="presParOf" srcId="{5930F78C-CBAC-4DFC-ADC9-20F30044BA2B}" destId="{AE0C471E-885B-4A4A-856A-8A7499740685}" srcOrd="0" destOrd="0" presId="urn:microsoft.com/office/officeart/2005/8/layout/bProcess4"/>
    <dgm:cxn modelId="{B81A777C-C6D1-491C-9DB5-E9D2D683CCB9}" type="presParOf" srcId="{AE0C471E-885B-4A4A-856A-8A7499740685}" destId="{AC550D60-72D1-4DA1-8C06-85CCA83F780C}" srcOrd="0" destOrd="0" presId="urn:microsoft.com/office/officeart/2005/8/layout/bProcess4"/>
    <dgm:cxn modelId="{1E6071A0-2835-4084-B0DB-3BA94423EB46}" type="presParOf" srcId="{AE0C471E-885B-4A4A-856A-8A7499740685}" destId="{9E4CF372-7D36-47BA-832E-AC478B7F7E0C}" srcOrd="1" destOrd="0" presId="urn:microsoft.com/office/officeart/2005/8/layout/bProcess4"/>
  </dgm:cxnLst>
  <dgm:bg>
    <a:gradFill flip="none" rotWithShape="1">
      <a:gsLst>
        <a:gs pos="0">
          <a:srgbClr val="00B050">
            <a:tint val="66000"/>
            <a:satMod val="160000"/>
          </a:srgbClr>
        </a:gs>
        <a:gs pos="50000">
          <a:srgbClr val="00B050">
            <a:tint val="44500"/>
            <a:satMod val="160000"/>
          </a:srgbClr>
        </a:gs>
        <a:gs pos="100000">
          <a:srgbClr val="00B050">
            <a:tint val="23500"/>
            <a:satMod val="160000"/>
          </a:srgbClr>
        </a:gs>
      </a:gsLst>
      <a:lin ang="135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C0C568-D059-4FC6-B3CE-74BD7438DF03}" type="doc">
      <dgm:prSet loTypeId="urn:microsoft.com/office/officeart/2005/8/layout/bProcess4" loCatId="process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pPr rtl="1"/>
          <a:endParaRPr lang="ar-SA"/>
        </a:p>
      </dgm:t>
    </dgm:pt>
    <dgm:pt modelId="{A9837DAC-A9AC-40F4-9D5D-6CD08483AE5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 rtl="1"/>
          <a:r>
            <a:rPr lang="ar-SA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الكتاب المقرر: </a:t>
          </a:r>
          <a:endParaRPr lang="en-US" sz="2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1"/>
          <a:r>
            <a:rPr lang="ar-SA" sz="2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ــ فاضل جابر ضاحي ،  محاضرات في </a:t>
          </a:r>
          <a:r>
            <a:rPr lang="ar-SA" sz="2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في</a:t>
          </a:r>
          <a:r>
            <a:rPr lang="ar-SA" sz="2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منهج البحث التاريخي </a:t>
          </a:r>
          <a:endParaRPr lang="en-US" sz="28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1"/>
          <a:r>
            <a:rPr lang="ar-SA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المراجع  المساعدة : </a:t>
          </a:r>
          <a:endParaRPr lang="en-US" sz="2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1"/>
          <a:r>
            <a:rPr lang="ar-SA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عبد الواحد </a:t>
          </a:r>
          <a:r>
            <a:rPr lang="ar-SA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ذنون</a:t>
          </a:r>
          <a:r>
            <a: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طه ، اصول البحث التاريخي </a:t>
          </a:r>
          <a:endParaRPr lang="en-US" sz="2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1"/>
          <a:r>
            <a: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حــسن عـثمان ، منهج البحث التاريخي </a:t>
          </a:r>
          <a:endParaRPr lang="en-US" sz="2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1"/>
          <a:r>
            <a: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مروان عبد المجيد ابراهيم ، اسس البحث العلمي </a:t>
          </a:r>
          <a:r>
            <a:rPr lang="ar-SA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لاعداد</a:t>
          </a:r>
          <a:r>
            <a: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الرسائل الجامعية </a:t>
          </a:r>
          <a:endParaRPr lang="en-US" sz="2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1"/>
          <a:r>
            <a: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عبد العزيز شرف ومحمد عبد المنعم خفاجي ، كيف تكتب بحثاً جامعياً </a:t>
          </a:r>
          <a:endParaRPr lang="en-US" sz="2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1"/>
          <a:r>
            <a: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احمد شلبي ، كيف تكتب بحثا أو رسالة</a:t>
          </a:r>
          <a:r>
            <a:rPr lang="ar-SA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800" b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D046F00-8701-42CC-847A-3854B1C3BF01}" type="sibTrans" cxnId="{F6CE5F7A-39B4-45E5-A92A-35C235ECB352}">
      <dgm:prSet/>
      <dgm:spPr/>
      <dgm:t>
        <a:bodyPr/>
        <a:lstStyle/>
        <a:p>
          <a:pPr rtl="1"/>
          <a:endParaRPr lang="ar-SA"/>
        </a:p>
      </dgm:t>
    </dgm:pt>
    <dgm:pt modelId="{A40EE5FD-82D1-4CB1-8E04-DABE7F4A66E6}" type="parTrans" cxnId="{F6CE5F7A-39B4-45E5-A92A-35C235ECB352}">
      <dgm:prSet/>
      <dgm:spPr/>
      <dgm:t>
        <a:bodyPr/>
        <a:lstStyle/>
        <a:p>
          <a:pPr rtl="1"/>
          <a:endParaRPr lang="ar-SA"/>
        </a:p>
      </dgm:t>
    </dgm:pt>
    <dgm:pt modelId="{5930F78C-CBAC-4DFC-ADC9-20F30044BA2B}" type="pres">
      <dgm:prSet presAssocID="{FDC0C568-D059-4FC6-B3CE-74BD7438DF03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E0C471E-885B-4A4A-856A-8A7499740685}" type="pres">
      <dgm:prSet presAssocID="{A9837DAC-A9AC-40F4-9D5D-6CD08483AE5D}" presName="compNode" presStyleCnt="0"/>
      <dgm:spPr/>
      <dgm:t>
        <a:bodyPr/>
        <a:lstStyle/>
        <a:p>
          <a:pPr rtl="1"/>
          <a:endParaRPr lang="ar-SA"/>
        </a:p>
      </dgm:t>
    </dgm:pt>
    <dgm:pt modelId="{AC550D60-72D1-4DA1-8C06-85CCA83F780C}" type="pres">
      <dgm:prSet presAssocID="{A9837DAC-A9AC-40F4-9D5D-6CD08483AE5D}" presName="dummyConnPt" presStyleCnt="0"/>
      <dgm:spPr/>
      <dgm:t>
        <a:bodyPr/>
        <a:lstStyle/>
        <a:p>
          <a:pPr rtl="1"/>
          <a:endParaRPr lang="ar-SA"/>
        </a:p>
      </dgm:t>
    </dgm:pt>
    <dgm:pt modelId="{9E4CF372-7D36-47BA-832E-AC478B7F7E0C}" type="pres">
      <dgm:prSet presAssocID="{A9837DAC-A9AC-40F4-9D5D-6CD08483AE5D}" presName="node" presStyleLbl="node1" presStyleIdx="0" presStyleCnt="1" custScaleX="361929" custScaleY="307632" custLinFactX="55601" custLinFactNeighborX="100000" custLinFactNeighborY="-4915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915163F-283E-4415-909D-6DFE96E8ACF1}" type="presOf" srcId="{A9837DAC-A9AC-40F4-9D5D-6CD08483AE5D}" destId="{9E4CF372-7D36-47BA-832E-AC478B7F7E0C}" srcOrd="0" destOrd="0" presId="urn:microsoft.com/office/officeart/2005/8/layout/bProcess4"/>
    <dgm:cxn modelId="{2CCE12C5-DB0E-440A-87AB-DF5A59E48B91}" type="presOf" srcId="{FDC0C568-D059-4FC6-B3CE-74BD7438DF03}" destId="{5930F78C-CBAC-4DFC-ADC9-20F30044BA2B}" srcOrd="0" destOrd="0" presId="urn:microsoft.com/office/officeart/2005/8/layout/bProcess4"/>
    <dgm:cxn modelId="{F6CE5F7A-39B4-45E5-A92A-35C235ECB352}" srcId="{FDC0C568-D059-4FC6-B3CE-74BD7438DF03}" destId="{A9837DAC-A9AC-40F4-9D5D-6CD08483AE5D}" srcOrd="0" destOrd="0" parTransId="{A40EE5FD-82D1-4CB1-8E04-DABE7F4A66E6}" sibTransId="{DD046F00-8701-42CC-847A-3854B1C3BF01}"/>
    <dgm:cxn modelId="{61D8DA6A-1DEE-460E-9825-0A9F4EE162C4}" type="presParOf" srcId="{5930F78C-CBAC-4DFC-ADC9-20F30044BA2B}" destId="{AE0C471E-885B-4A4A-856A-8A7499740685}" srcOrd="0" destOrd="0" presId="urn:microsoft.com/office/officeart/2005/8/layout/bProcess4"/>
    <dgm:cxn modelId="{62FAB700-7112-4F38-BDD1-5E3D18B9AD46}" type="presParOf" srcId="{AE0C471E-885B-4A4A-856A-8A7499740685}" destId="{AC550D60-72D1-4DA1-8C06-85CCA83F780C}" srcOrd="0" destOrd="0" presId="urn:microsoft.com/office/officeart/2005/8/layout/bProcess4"/>
    <dgm:cxn modelId="{198796B3-A641-483D-B864-D58ADA6607D2}" type="presParOf" srcId="{AE0C471E-885B-4A4A-856A-8A7499740685}" destId="{9E4CF372-7D36-47BA-832E-AC478B7F7E0C}" srcOrd="1" destOrd="0" presId="urn:microsoft.com/office/officeart/2005/8/layout/bProcess4"/>
  </dgm:cxnLst>
  <dgm:bg>
    <a:gradFill flip="none" rotWithShape="1">
      <a:gsLst>
        <a:gs pos="0">
          <a:srgbClr val="00B050">
            <a:tint val="66000"/>
            <a:satMod val="160000"/>
          </a:srgbClr>
        </a:gs>
        <a:gs pos="50000">
          <a:srgbClr val="00B050">
            <a:tint val="44500"/>
            <a:satMod val="160000"/>
          </a:srgbClr>
        </a:gs>
        <a:gs pos="100000">
          <a:srgbClr val="00B050">
            <a:tint val="23500"/>
            <a:satMod val="160000"/>
          </a:srgbClr>
        </a:gs>
      </a:gsLst>
      <a:lin ang="135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B85CD-A768-4222-A1F6-8EA02A2DA0F2}">
      <dsp:nvSpPr>
        <dsp:cNvPr id="0" name=""/>
        <dsp:cNvSpPr/>
      </dsp:nvSpPr>
      <dsp:spPr>
        <a:xfrm rot="5534736">
          <a:off x="1748944" y="2041295"/>
          <a:ext cx="2902561" cy="308773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AD2BF-0BBB-4DE2-AF1C-8B55E88A01C4}">
      <dsp:nvSpPr>
        <dsp:cNvPr id="0" name=""/>
        <dsp:cNvSpPr/>
      </dsp:nvSpPr>
      <dsp:spPr>
        <a:xfrm>
          <a:off x="243123" y="3210"/>
          <a:ext cx="8071995" cy="251609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2225" cap="flat" cmpd="sng" algn="ctr">
          <a:solidFill>
            <a:schemeClr val="l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المرحلة الثانية 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1" kern="1200" smtClean="0">
              <a:solidFill>
                <a:schemeClr val="tx1"/>
              </a:solidFill>
            </a:rPr>
            <a:t>المفردات : </a:t>
          </a:r>
          <a:endParaRPr lang="en-US" sz="2400" kern="1200">
            <a:solidFill>
              <a:schemeClr val="tx1"/>
            </a:solidFill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1" kern="1200" dirty="0" smtClean="0">
              <a:solidFill>
                <a:schemeClr val="tx1"/>
              </a:solidFill>
            </a:rPr>
            <a:t>تعريف  منهج البحث التاريخي واهميته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1" kern="1200" smtClean="0">
              <a:solidFill>
                <a:schemeClr val="tx1"/>
              </a:solidFill>
            </a:rPr>
            <a:t>مفهوم التاريخ – فوائد دراسة التاريخ</a:t>
          </a:r>
          <a:endParaRPr lang="en-US" sz="2400" kern="1200">
            <a:solidFill>
              <a:schemeClr val="tx1"/>
            </a:solidFill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1" kern="1200" dirty="0" smtClean="0">
              <a:solidFill>
                <a:schemeClr val="tx1"/>
              </a:solidFill>
            </a:rPr>
            <a:t>صفات المؤرخ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1" kern="1200" dirty="0" smtClean="0">
              <a:solidFill>
                <a:schemeClr val="tx1"/>
              </a:solidFill>
            </a:rPr>
            <a:t>العلوم المساعدة في كتابة التاريخ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16817" y="76904"/>
        <a:ext cx="7924607" cy="2368705"/>
      </dsp:txXfrm>
    </dsp:sp>
    <dsp:sp modelId="{D9F75F31-99CF-4CC4-8120-E973BFB21839}">
      <dsp:nvSpPr>
        <dsp:cNvPr id="0" name=""/>
        <dsp:cNvSpPr/>
      </dsp:nvSpPr>
      <dsp:spPr>
        <a:xfrm>
          <a:off x="38371" y="2862701"/>
          <a:ext cx="8254035" cy="263388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2949"/>
            <a:satOff val="27350"/>
            <a:lumOff val="3493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 مراحل البحث التاريخي: 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1" kern="1200" dirty="0" smtClean="0">
              <a:solidFill>
                <a:schemeClr val="tx1"/>
              </a:solidFill>
            </a:rPr>
            <a:t>اختيار الموضوع  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1" kern="1200" smtClean="0">
              <a:solidFill>
                <a:schemeClr val="tx1"/>
              </a:solidFill>
            </a:rPr>
            <a:t>إعداد خطة البحث</a:t>
          </a:r>
          <a:endParaRPr lang="en-US" sz="2400" kern="1200">
            <a:solidFill>
              <a:schemeClr val="tx1"/>
            </a:solidFill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1" kern="1200" dirty="0" smtClean="0">
              <a:solidFill>
                <a:schemeClr val="tx1"/>
              </a:solidFill>
            </a:rPr>
            <a:t>جمع المادة العلمية             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1" kern="1200" dirty="0" smtClean="0">
              <a:solidFill>
                <a:schemeClr val="tx1"/>
              </a:solidFill>
            </a:rPr>
            <a:t>طرق جمع المادة العلمية (طرق تقليدية – طرق حديثة)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15515" y="2939845"/>
        <a:ext cx="8099747" cy="2479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AD2BF-0BBB-4DE2-AF1C-8B55E88A01C4}">
      <dsp:nvSpPr>
        <dsp:cNvPr id="0" name=""/>
        <dsp:cNvSpPr/>
      </dsp:nvSpPr>
      <dsp:spPr>
        <a:xfrm>
          <a:off x="2241" y="1502377"/>
          <a:ext cx="8553759" cy="266626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2225" cap="flat" cmpd="sng" algn="ctr">
          <a:solidFill>
            <a:schemeClr val="l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المكتبات الالكترونية </a:t>
          </a:r>
          <a:endParaRPr lang="en-US" sz="2400" kern="1200" dirty="0" smtClean="0">
            <a:solidFill>
              <a:schemeClr val="tx1"/>
            </a:solidFill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انواع المصادر (مصادر التاريخ الاسلامي– مصادر التاريخ الحديث ) </a:t>
          </a:r>
          <a:endParaRPr lang="en-US" sz="2400" kern="1200" dirty="0" smtClean="0">
            <a:solidFill>
              <a:schemeClr val="tx1"/>
            </a:solidFill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</a:rPr>
            <a:t>نقد المادة العلمية</a:t>
          </a:r>
          <a:endParaRPr lang="ar-IQ" sz="2400" b="1" kern="1200" dirty="0" smtClean="0">
            <a:solidFill>
              <a:schemeClr val="tx1"/>
            </a:solidFill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400" b="1" kern="1200" dirty="0" smtClean="0">
            <a:solidFill>
              <a:schemeClr val="tx1"/>
            </a:solidFill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400" b="1" kern="1200" dirty="0" smtClean="0">
            <a:solidFill>
              <a:schemeClr val="tx1"/>
            </a:solidFill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400" b="1" kern="1200" dirty="0" smtClean="0">
            <a:solidFill>
              <a:schemeClr val="tx1"/>
            </a:solidFill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</a:rPr>
            <a:t>https://docs.google.com/forms/d/1a0WChO4hujn4vf94KO3PfiBeXioBiNMzJ7lG_07kEzU/edit</a:t>
          </a:r>
          <a:r>
            <a:rPr lang="ar-SA" sz="2400" b="1" kern="120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80333" y="1580469"/>
        <a:ext cx="8397575" cy="2510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1B52E-F78C-46C4-8E16-6497016D025B}">
      <dsp:nvSpPr>
        <dsp:cNvPr id="0" name=""/>
        <dsp:cNvSpPr/>
      </dsp:nvSpPr>
      <dsp:spPr>
        <a:xfrm>
          <a:off x="292518" y="1211"/>
          <a:ext cx="7973205" cy="4783923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b="1" kern="1200" smtClean="0">
              <a:latin typeface="Arial" panose="020B0604020202020204" pitchFamily="34" charset="0"/>
              <a:cs typeface="Arial" panose="020B0604020202020204" pitchFamily="34" charset="0"/>
            </a:rPr>
            <a:t>#  القواعد الفنية لكتابة البحث :  </a:t>
          </a:r>
          <a:endParaRPr lang="en-US" sz="33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600" b="1" kern="1200" smtClean="0">
              <a:latin typeface="Arial" panose="020B0604020202020204" pitchFamily="34" charset="0"/>
              <a:cs typeface="Arial" panose="020B0604020202020204" pitchFamily="34" charset="0"/>
            </a:rPr>
            <a:t>مقدمة البحث (محتويات المقدمة)     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600" b="1" kern="1200" smtClean="0">
              <a:latin typeface="Arial" panose="020B0604020202020204" pitchFamily="34" charset="0"/>
              <a:cs typeface="Arial" panose="020B0604020202020204" pitchFamily="34" charset="0"/>
            </a:rPr>
            <a:t>العرض واسلوب عرض المادة (كيفية كتابة المتن والهامش)           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600" b="1" kern="1200" smtClean="0">
              <a:latin typeface="Arial" panose="020B0604020202020204" pitchFamily="34" charset="0"/>
              <a:cs typeface="Arial" panose="020B0604020202020204" pitchFamily="34" charset="0"/>
            </a:rPr>
            <a:t>الاقتباس              </a:t>
          </a:r>
          <a:endParaRPr lang="en-US" sz="2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600" b="1" kern="1200" smtClean="0">
              <a:latin typeface="Arial" panose="020B0604020202020204" pitchFamily="34" charset="0"/>
              <a:cs typeface="Arial" panose="020B0604020202020204" pitchFamily="34" charset="0"/>
            </a:rPr>
            <a:t>علامات الترقيم </a:t>
          </a:r>
          <a:endParaRPr lang="en-US" sz="2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قائمة المصادر والمراجع 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الملاحق                  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الاختصارات        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طرق تلخيص وعرض الكتاب 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كيفية كتابة بحث او تقرير جامعي 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634" y="141327"/>
        <a:ext cx="7692973" cy="4503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CF372-7D36-47BA-832E-AC478B7F7E0C}">
      <dsp:nvSpPr>
        <dsp:cNvPr id="0" name=""/>
        <dsp:cNvSpPr/>
      </dsp:nvSpPr>
      <dsp:spPr>
        <a:xfrm>
          <a:off x="12959" y="0"/>
          <a:ext cx="8545282" cy="43579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الكتاب المقرر: </a:t>
          </a:r>
          <a:endParaRPr lang="en-US" sz="2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ــ فاضل جابر ضاحي ،  محاضرات في </a:t>
          </a:r>
          <a:r>
            <a:rPr lang="ar-SA" sz="2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في</a:t>
          </a:r>
          <a:r>
            <a:rPr lang="ar-SA" sz="2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منهج البحث التاريخي </a:t>
          </a:r>
          <a:endParaRPr lang="en-US" sz="280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المراجع  المساعدة : </a:t>
          </a:r>
          <a:endParaRPr lang="en-US" sz="2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ar-S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عبد الواحد </a:t>
          </a:r>
          <a:r>
            <a:rPr lang="ar-SA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ذنون</a:t>
          </a:r>
          <a:r>
            <a:rPr lang="ar-S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طه ، اصول البحث التاريخي </a:t>
          </a:r>
          <a:endParaRPr lang="en-US" sz="2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حــسن عـثمان ، منهج البحث التاريخي </a:t>
          </a:r>
          <a:endParaRPr lang="en-US" sz="2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مروان عبد المجيد ابراهيم ، اسس البحث العلمي </a:t>
          </a:r>
          <a:r>
            <a:rPr lang="ar-SA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لاعداد</a:t>
          </a:r>
          <a:r>
            <a:rPr lang="ar-S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الرسائل الجامعية </a:t>
          </a:r>
          <a:endParaRPr lang="en-US" sz="2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عبد العزيز شرف ومحمد عبد المنعم خفاجي ، كيف تكتب بحثاً جامعياً </a:t>
          </a:r>
          <a:endParaRPr lang="en-US" sz="2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احمد شلبي ، كيف تكتب بحثا أو رسالة</a:t>
          </a:r>
          <a:r>
            <a:rPr lang="ar-SA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800" b="1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40600" y="127641"/>
        <a:ext cx="8290000" cy="41027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CF372-7D36-47BA-832E-AC478B7F7E0C}">
      <dsp:nvSpPr>
        <dsp:cNvPr id="0" name=""/>
        <dsp:cNvSpPr/>
      </dsp:nvSpPr>
      <dsp:spPr>
        <a:xfrm>
          <a:off x="12959" y="0"/>
          <a:ext cx="8545282" cy="43579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الكتاب المقرر: </a:t>
          </a:r>
          <a:endParaRPr lang="en-US" sz="2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ــ فاضل جابر ضاحي ،  محاضرات في </a:t>
          </a:r>
          <a:r>
            <a:rPr lang="ar-SA" sz="2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في</a:t>
          </a:r>
          <a:r>
            <a:rPr lang="ar-SA" sz="2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منهج البحث التاريخي </a:t>
          </a:r>
          <a:endParaRPr lang="en-US" sz="280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المراجع  المساعدة : </a:t>
          </a:r>
          <a:endParaRPr lang="en-US" sz="2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ar-S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عبد الواحد </a:t>
          </a:r>
          <a:r>
            <a:rPr lang="ar-SA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ذنون</a:t>
          </a:r>
          <a:r>
            <a:rPr lang="ar-S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طه ، اصول البحث التاريخي </a:t>
          </a:r>
          <a:endParaRPr lang="en-US" sz="2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حــسن عـثمان ، منهج البحث التاريخي </a:t>
          </a:r>
          <a:endParaRPr lang="en-US" sz="2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مروان عبد المجيد ابراهيم ، اسس البحث العلمي </a:t>
          </a:r>
          <a:r>
            <a:rPr lang="ar-SA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لاعداد</a:t>
          </a:r>
          <a:r>
            <a:rPr lang="ar-S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الرسائل الجامعية </a:t>
          </a:r>
          <a:endParaRPr lang="en-US" sz="2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عبد العزيز شرف ومحمد عبد المنعم خفاجي ، كيف تكتب بحثاً جامعياً </a:t>
          </a:r>
          <a:endParaRPr lang="en-US" sz="2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احمد شلبي ، كيف تكتب بحثا أو رسالة</a:t>
          </a:r>
          <a:r>
            <a:rPr lang="ar-SA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800" b="1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40600" y="127641"/>
        <a:ext cx="8290000" cy="4102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C5A19C64-0B5C-4596-AE72-E9B88382DEF4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5973CF00-7C27-4DB9-B9EB-5FEF6A49F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0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4CC6C-1074-46F7-A5B3-9D69E10FA6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5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16189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94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69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88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70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6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4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58476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52144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63203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2538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3368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65985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58971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15699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99638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93648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70666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18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71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079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96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4952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422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282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3755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37036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35516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187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9293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8757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31721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5926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166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05712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24134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09386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539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63624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92823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95330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76332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0983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34219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499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092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1212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1662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69672" y="949779"/>
            <a:ext cx="4637314" cy="14547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IQ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وزارة التعليم العالي والبحث العلمي </a:t>
            </a:r>
            <a:br>
              <a:rPr lang="ar-IQ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IQ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جامعة البصرة </a:t>
            </a:r>
            <a:br>
              <a:rPr lang="ar-IQ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IQ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كلية التربية للعلوم الإنسانية </a:t>
            </a:r>
            <a:br>
              <a:rPr lang="ar-IQ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IQ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قسم التاريخ 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19193" y="4441951"/>
            <a:ext cx="3428999" cy="1558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ar-IQ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محاضرات </a:t>
            </a:r>
          </a:p>
          <a:p>
            <a:pPr algn="ctr"/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أ.م </a:t>
            </a:r>
            <a:r>
              <a:rPr lang="ar-SA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د.نضال</a:t>
            </a:r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محمد </a:t>
            </a:r>
            <a:r>
              <a:rPr lang="ar-SA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قمبر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" name="صورة 9" descr="شعار كلية التربية o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1" y="979034"/>
            <a:ext cx="1726032" cy="13586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15" y="979035"/>
            <a:ext cx="1650206" cy="13457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04483"/>
            <a:ext cx="3019193" cy="3596267"/>
          </a:xfrm>
          <a:prstGeom prst="rect">
            <a:avLst/>
          </a:prstGeom>
        </p:spPr>
      </p:pic>
      <p:pic>
        <p:nvPicPr>
          <p:cNvPr id="2050" name="Picture 2" descr="المنهج التاريخي في البحث العلمي - سطو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92" y="2425021"/>
            <a:ext cx="2695808" cy="359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منهــج البحث التاريخي PDF Free | PD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32" y="2404483"/>
            <a:ext cx="3529361" cy="20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51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934200" cy="5200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569570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تعدد المستندات 7"/>
          <p:cNvSpPr/>
          <p:nvPr/>
        </p:nvSpPr>
        <p:spPr>
          <a:xfrm>
            <a:off x="323528" y="404664"/>
            <a:ext cx="8604448" cy="6120680"/>
          </a:xfrm>
          <a:prstGeom prst="flowChartMultidocumen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3200" dirty="0" smtClean="0">
              <a:solidFill>
                <a:schemeClr val="bg1"/>
              </a:solidFill>
              <a:latin typeface="Arabic Typesetting" pitchFamily="66" charset="-78"/>
              <a:cs typeface="Akhbar MT" pitchFamily="2" charset="-78"/>
            </a:endParaRPr>
          </a:p>
          <a:p>
            <a:pPr algn="ctr"/>
            <a:r>
              <a:rPr lang="ar-IQ" sz="3200" dirty="0" smtClean="0">
                <a:solidFill>
                  <a:schemeClr val="bg1"/>
                </a:solidFill>
                <a:latin typeface="Arabic Typesetting" pitchFamily="66" charset="-78"/>
                <a:cs typeface="Akhbar MT" pitchFamily="2" charset="-78"/>
              </a:rPr>
              <a:t>عام دراسي مكلل بالنجاح والامل بالتفوق ،  نتواصل معكم من خلال نظام التعليم المدمج لتأدية الواجب تجاهكم طلبتنا الأعزاء </a:t>
            </a:r>
          </a:p>
          <a:p>
            <a:pPr algn="ctr"/>
            <a:r>
              <a:rPr lang="ar-IQ" sz="3200" dirty="0" smtClean="0">
                <a:solidFill>
                  <a:schemeClr val="bg1"/>
                </a:solidFill>
                <a:latin typeface="Arabic Typesetting" pitchFamily="66" charset="-78"/>
                <a:cs typeface="Akhbar MT" pitchFamily="2" charset="-78"/>
              </a:rPr>
              <a:t>اهلا وسهلا بكم ابنائي </a:t>
            </a:r>
          </a:p>
          <a:p>
            <a:r>
              <a:rPr lang="ar-SA" b="1" dirty="0" smtClean="0">
                <a:solidFill>
                  <a:schemeClr val="bg1"/>
                </a:solidFill>
                <a:cs typeface="Akhbar MT" pitchFamily="2" charset="-78"/>
              </a:rPr>
              <a:t>المرحلة </a:t>
            </a:r>
            <a:r>
              <a:rPr lang="ar-SA" b="1" dirty="0">
                <a:solidFill>
                  <a:schemeClr val="bg1"/>
                </a:solidFill>
                <a:cs typeface="Akhbar MT" pitchFamily="2" charset="-78"/>
              </a:rPr>
              <a:t>الثانية </a:t>
            </a:r>
            <a:r>
              <a:rPr lang="ar-IQ" b="1" dirty="0" smtClean="0">
                <a:solidFill>
                  <a:schemeClr val="bg1"/>
                </a:solidFill>
                <a:cs typeface="Akhbar MT" pitchFamily="2" charset="-78"/>
              </a:rPr>
              <a:t> </a:t>
            </a:r>
          </a:p>
          <a:p>
            <a:r>
              <a:rPr lang="ar-SA" b="1" dirty="0">
                <a:solidFill>
                  <a:schemeClr val="bg1"/>
                </a:solidFill>
                <a:cs typeface="Akhbar MT" pitchFamily="2" charset="-78"/>
              </a:rPr>
              <a:t>منهج البحـث العلمي </a:t>
            </a:r>
            <a:r>
              <a:rPr lang="ar-SA" b="1" dirty="0" smtClean="0">
                <a:solidFill>
                  <a:schemeClr val="bg1"/>
                </a:solidFill>
                <a:cs typeface="Akhbar MT" pitchFamily="2" charset="-78"/>
              </a:rPr>
              <a:t>الـتاريخي</a:t>
            </a:r>
            <a:r>
              <a:rPr lang="ar-IQ" b="1" dirty="0" smtClean="0">
                <a:solidFill>
                  <a:schemeClr val="bg1"/>
                </a:solidFill>
                <a:cs typeface="Akhbar MT" pitchFamily="2" charset="-78"/>
              </a:rPr>
              <a:t>                                  </a:t>
            </a:r>
          </a:p>
          <a:p>
            <a:r>
              <a:rPr lang="ar-IQ" b="1" dirty="0">
                <a:solidFill>
                  <a:schemeClr val="bg1"/>
                </a:solidFill>
                <a:cs typeface="Akhbar MT" pitchFamily="2" charset="-78"/>
              </a:rPr>
              <a:t> </a:t>
            </a:r>
            <a:r>
              <a:rPr lang="ar-IQ" b="1" dirty="0" smtClean="0">
                <a:solidFill>
                  <a:schemeClr val="bg1"/>
                </a:solidFill>
                <a:cs typeface="Akhbar MT" pitchFamily="2" charset="-78"/>
              </a:rPr>
              <a:t>                                                           </a:t>
            </a:r>
            <a:r>
              <a:rPr lang="ar-IQ" sz="2800" b="1" dirty="0" smtClean="0">
                <a:solidFill>
                  <a:schemeClr val="bg1"/>
                </a:solidFill>
                <a:cs typeface="Akhbar MT" pitchFamily="2" charset="-78"/>
              </a:rPr>
              <a:t>        </a:t>
            </a:r>
            <a:r>
              <a:rPr lang="ar-SA" sz="2800" b="1" dirty="0">
                <a:solidFill>
                  <a:schemeClr val="bg1"/>
                </a:solidFill>
                <a:cs typeface="Akhbar MT" pitchFamily="2" charset="-78"/>
              </a:rPr>
              <a:t>مدرس المادة : </a:t>
            </a:r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د</a:t>
            </a:r>
            <a:r>
              <a:rPr lang="ar-SA" sz="2800" b="1" dirty="0">
                <a:solidFill>
                  <a:schemeClr val="bg1"/>
                </a:solidFill>
                <a:cs typeface="Akhbar MT" pitchFamily="2" charset="-78"/>
              </a:rPr>
              <a:t>. نضال محمد </a:t>
            </a:r>
            <a:r>
              <a:rPr lang="ar-SA" sz="2800" b="1" dirty="0" err="1">
                <a:solidFill>
                  <a:schemeClr val="bg1"/>
                </a:solidFill>
                <a:cs typeface="Akhbar MT" pitchFamily="2" charset="-78"/>
              </a:rPr>
              <a:t>قمبر</a:t>
            </a:r>
            <a:r>
              <a:rPr lang="ar-SA" sz="2800" b="1" dirty="0">
                <a:solidFill>
                  <a:schemeClr val="bg1"/>
                </a:solidFill>
                <a:cs typeface="Akhbar MT" pitchFamily="2" charset="-78"/>
              </a:rPr>
              <a:t>  </a:t>
            </a:r>
            <a:endParaRPr lang="en-US" sz="2800" dirty="0">
              <a:solidFill>
                <a:schemeClr val="bg1"/>
              </a:solidFill>
              <a:cs typeface="Akhbar MT" pitchFamily="2" charset="-78"/>
            </a:endParaRPr>
          </a:p>
          <a:p>
            <a:endParaRPr lang="en-US" dirty="0">
              <a:solidFill>
                <a:schemeClr val="bg1"/>
              </a:solidFill>
              <a:cs typeface="Akhbar MT" pitchFamily="2" charset="-78"/>
            </a:endParaRPr>
          </a:p>
          <a:p>
            <a:endParaRPr lang="en-US" dirty="0">
              <a:solidFill>
                <a:schemeClr val="bg1"/>
              </a:solidFill>
              <a:cs typeface="Akhbar MT" pitchFamily="2" charset="-78"/>
            </a:endParaRPr>
          </a:p>
          <a:p>
            <a:pPr algn="ctr"/>
            <a:endParaRPr lang="ar-IQ" sz="3200" dirty="0">
              <a:solidFill>
                <a:schemeClr val="bg1"/>
              </a:solidFill>
              <a:latin typeface="Arabic Typesetting" pitchFamily="66" charset="-78"/>
              <a:cs typeface="Akhbar MT" pitchFamily="2" charset="-78"/>
            </a:endParaRPr>
          </a:p>
          <a:p>
            <a:pPr algn="ctr"/>
            <a:endParaRPr lang="ar-IQ" sz="3200" dirty="0" smtClean="0">
              <a:solidFill>
                <a:schemeClr val="bg1"/>
              </a:solidFill>
              <a:latin typeface="Arabic Typesetting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99627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نص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-IQ" dirty="0" err="1" smtClean="0"/>
              <a:t>اا</a:t>
            </a:r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928992" cy="56166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115616" y="980728"/>
            <a:ext cx="6984776" cy="52565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IQ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نبدأ على بركة الله اول محاضراتنا لهذا العام</a:t>
            </a:r>
          </a:p>
          <a:p>
            <a:pPr lvl="0" algn="ctr"/>
            <a:r>
              <a:rPr lang="ar-IQ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2023-2024</a:t>
            </a:r>
            <a:endParaRPr lang="ar-IQ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lvl="0" algn="ctr"/>
            <a:r>
              <a:rPr lang="ar-IQ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لمادة منهج البحث التاريخي المرحلة الثانية </a:t>
            </a:r>
          </a:p>
          <a:p>
            <a:pPr lvl="0" algn="ctr"/>
            <a:r>
              <a:rPr lang="ar-IQ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معكم </a:t>
            </a:r>
            <a:r>
              <a:rPr lang="ar-IQ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مدرسة المادة </a:t>
            </a:r>
            <a:r>
              <a:rPr lang="ar-IQ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التدريسية </a:t>
            </a:r>
          </a:p>
          <a:p>
            <a:pPr lvl="0" algn="ctr"/>
            <a:r>
              <a:rPr lang="ar-IQ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الدكتورة نضال محمد </a:t>
            </a:r>
            <a:r>
              <a:rPr lang="ar-IQ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قمبر</a:t>
            </a:r>
            <a:r>
              <a:rPr lang="ar-IQ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90663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عنصر نائب للمحتوى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8979734"/>
              </p:ext>
            </p:extLst>
          </p:nvPr>
        </p:nvGraphicFramePr>
        <p:xfrm>
          <a:off x="357158" y="998342"/>
          <a:ext cx="8558242" cy="5671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مستدير الزوايا 1"/>
          <p:cNvSpPr/>
          <p:nvPr/>
        </p:nvSpPr>
        <p:spPr>
          <a:xfrm>
            <a:off x="4636279" y="27296"/>
            <a:ext cx="3096344" cy="9533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المفردات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59093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عنصر نائب للمحتوى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0018052"/>
              </p:ext>
            </p:extLst>
          </p:nvPr>
        </p:nvGraphicFramePr>
        <p:xfrm>
          <a:off x="357158" y="998342"/>
          <a:ext cx="8558242" cy="5671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مستدير الزوايا 1"/>
          <p:cNvSpPr/>
          <p:nvPr/>
        </p:nvSpPr>
        <p:spPr>
          <a:xfrm>
            <a:off x="4636279" y="27296"/>
            <a:ext cx="3096344" cy="9533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المفردات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58321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عنصر نائب للمحتوى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8144158"/>
              </p:ext>
            </p:extLst>
          </p:nvPr>
        </p:nvGraphicFramePr>
        <p:xfrm>
          <a:off x="357158" y="1857364"/>
          <a:ext cx="855824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مستدير الزوايا 1"/>
          <p:cNvSpPr/>
          <p:nvPr/>
        </p:nvSpPr>
        <p:spPr>
          <a:xfrm>
            <a:off x="2699792" y="404664"/>
            <a:ext cx="4176464" cy="13464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IQ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مفردات المنهج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89246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عنصر نائب للمحتوى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8998926"/>
              </p:ext>
            </p:extLst>
          </p:nvPr>
        </p:nvGraphicFramePr>
        <p:xfrm>
          <a:off x="357158" y="1857364"/>
          <a:ext cx="855824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مستدير الزوايا 1"/>
          <p:cNvSpPr/>
          <p:nvPr/>
        </p:nvSpPr>
        <p:spPr>
          <a:xfrm>
            <a:off x="2699792" y="404664"/>
            <a:ext cx="4176464" cy="13464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IQ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مصادر المنهج الدراسي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13026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عنصر نائب للمحتوى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3494027"/>
              </p:ext>
            </p:extLst>
          </p:nvPr>
        </p:nvGraphicFramePr>
        <p:xfrm>
          <a:off x="357158" y="1857364"/>
          <a:ext cx="855824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مستطيل مستدير الزوايا 1"/>
          <p:cNvSpPr/>
          <p:nvPr/>
        </p:nvSpPr>
        <p:spPr>
          <a:xfrm>
            <a:off x="2699792" y="404664"/>
            <a:ext cx="4176464" cy="13464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IQ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مصادر المنهج الدراسي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31499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قطرة">
  <a:themeElements>
    <a:clrScheme name="قطرة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قطرة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قطرة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دارة">
  <a:themeElements>
    <a:clrScheme name="دارة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دارة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ارة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971C58-AB76-4A2A-B231-5F8CA03CF491}"/>
    </a:ext>
  </a:extLst>
</a:theme>
</file>

<file path=ppt/theme/theme3.xml><?xml version="1.0" encoding="utf-8"?>
<a:theme xmlns:a="http://schemas.openxmlformats.org/drawingml/2006/main" name="تنسيق خاص">
  <a:themeElements>
    <a:clrScheme name="تنسيق خاص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تنسيق خاص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تنسيق خا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B7CF026C-957E-4F4E-893C-D02C23AB6317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قطرة</Template>
  <TotalTime>925</TotalTime>
  <Words>320</Words>
  <Application>Microsoft Office PowerPoint</Application>
  <PresentationFormat>عرض على الشاشة (3:4)‏</PresentationFormat>
  <Paragraphs>67</Paragraphs>
  <Slides>10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قطرة</vt:lpstr>
      <vt:lpstr>دارة</vt:lpstr>
      <vt:lpstr>تنسيق خاص</vt:lpstr>
      <vt:lpstr>وزارة التعليم العالي والبحث العلمي  جامعة البصرة  كلية التربية للعلوم الإنسانية  قسم التاريخ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rwaaa</dc:creator>
  <cp:lastModifiedBy>Windows User</cp:lastModifiedBy>
  <cp:revision>111</cp:revision>
  <dcterms:created xsi:type="dcterms:W3CDTF">2020-03-17T14:11:19Z</dcterms:created>
  <dcterms:modified xsi:type="dcterms:W3CDTF">2024-03-21T13:20:19Z</dcterms:modified>
</cp:coreProperties>
</file>